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70" r:id="rId3"/>
    <p:sldId id="258" r:id="rId4"/>
    <p:sldId id="275" r:id="rId5"/>
    <p:sldId id="276" r:id="rId6"/>
    <p:sldId id="271" r:id="rId7"/>
    <p:sldId id="278" r:id="rId8"/>
    <p:sldId id="294" r:id="rId9"/>
    <p:sldId id="295" r:id="rId10"/>
    <p:sldId id="273" r:id="rId11"/>
    <p:sldId id="286" r:id="rId12"/>
    <p:sldId id="272" r:id="rId13"/>
    <p:sldId id="280" r:id="rId14"/>
    <p:sldId id="274" r:id="rId15"/>
    <p:sldId id="288" r:id="rId16"/>
    <p:sldId id="261" r:id="rId17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65B"/>
    <a:srgbClr val="27A0E2"/>
    <a:srgbClr val="EBF6FC"/>
    <a:srgbClr val="36A9AC"/>
    <a:srgbClr val="D61E42"/>
    <a:srgbClr val="A80C26"/>
    <a:srgbClr val="2261A6"/>
    <a:srgbClr val="DF2736"/>
    <a:srgbClr val="E6E6E6"/>
    <a:srgbClr val="495A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24" autoAdjust="0"/>
    <p:restoredTop sz="64595"/>
  </p:normalViewPr>
  <p:slideViewPr>
    <p:cSldViewPr snapToGrid="0">
      <p:cViewPr>
        <p:scale>
          <a:sx n="100" d="100"/>
          <a:sy n="100" d="100"/>
        </p:scale>
        <p:origin x="2504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10" d="100"/>
        <a:sy n="21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420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gs" Target="tags/tag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7C49B2-44E8-4EFD-A97B-B11A258AE913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1B3AF3-F35D-4318-B7D7-AB8D96882F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77486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2018/6/22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我的主题是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Aprioroi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我为什么想到做这个呢，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大家都知道，世界杯正在如火如荼的进行，无论大家是，挚爱主队不离不弃的真球迷，还是吃瓜群众伪球迷，还是“常常反着买，别墅靠大海”的赌球爱好者，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在看球时，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会经常听到，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我去，这球怎么进了？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哇这都不进？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那么，我们自然的就想知道，一脚射门，既然会受很多因素影响，而它本身，也具有许多特征，那么，进球，是不是会有相似的特征呢？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副标题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221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003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5118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650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两次遍历：</a:t>
            </a:r>
            <a:endParaRPr lang="en-US" altLang="zh-CN" dirty="0" smtClean="0"/>
          </a:p>
          <a:p>
            <a:r>
              <a:rPr lang="zh-CN" altLang="en-US" dirty="0" smtClean="0"/>
              <a:t>对所有元素项的出现次数进行计数</a:t>
            </a:r>
            <a:endParaRPr lang="en-US" altLang="zh-CN" dirty="0" smtClean="0"/>
          </a:p>
          <a:p>
            <a:r>
              <a:rPr lang="en-US" altLang="zh-CN" dirty="0" smtClean="0"/>
              <a:t>+</a:t>
            </a:r>
          </a:p>
          <a:p>
            <a:r>
              <a:rPr lang="zh-CN" altLang="en-US" dirty="0" smtClean="0"/>
              <a:t>只考虑频繁元素构建</a:t>
            </a:r>
            <a:r>
              <a:rPr lang="en-US" altLang="zh-CN" dirty="0" smtClean="0"/>
              <a:t>FP</a:t>
            </a:r>
            <a:r>
              <a:rPr lang="zh-CN" altLang="en-US" dirty="0" smtClean="0"/>
              <a:t>树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22557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数据挖掘算法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11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err="1" smtClean="0">
                <a:effectLst/>
              </a:rPr>
              <a:t>Apriori</a:t>
            </a:r>
            <a:r>
              <a:rPr lang="zh-CN" altLang="en-US" sz="1200" dirty="0" smtClean="0">
                <a:effectLst/>
              </a:rPr>
              <a:t>在数据挖掘中被广泛应用，就比如：</a:t>
            </a:r>
            <a:endParaRPr lang="en-US" altLang="zh-CN" sz="1200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</a:rPr>
              <a:t>标题：</a:t>
            </a:r>
            <a:endParaRPr lang="en-US" altLang="zh-CN" sz="1200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</a:rPr>
              <a:t>由于图结构数据大量的存在于生活当中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 </a:t>
            </a:r>
            <a:r>
              <a:rPr lang="zh-CN" altLang="en-US" sz="1200" dirty="0" smtClean="0">
                <a:effectLst/>
              </a:rPr>
              <a:t>且在生活中有着极为广泛的应用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dirty="0" smtClean="0">
                <a:effectLst/>
              </a:rPr>
              <a:t>如化学领域 的物质分子结构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200" dirty="0" smtClean="0">
                <a:effectLst/>
              </a:rPr>
              <a:t>如寻找构成有毒物质的分子 结构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dirty="0" smtClean="0">
                <a:effectLst/>
              </a:rPr>
              <a:t>网络中对网站的浏览日志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200" dirty="0" smtClean="0">
                <a:effectLst/>
              </a:rPr>
              <a:t>分析出最频 繁的浏览模式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dirty="0" smtClean="0">
                <a:effectLst/>
              </a:rPr>
              <a:t>计算机的物理网络结构 </a:t>
            </a:r>
            <a:endParaRPr lang="en-US" altLang="zh-CN" sz="1200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</a:rPr>
              <a:t>这 一 类 算 法大都采用了类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Apriori</a:t>
            </a:r>
            <a:r>
              <a:rPr lang="zh-CN" altLang="en-US" sz="1200" dirty="0" smtClean="0">
                <a:effectLst/>
              </a:rPr>
              <a:t>性质通过枚举重复出 现的子图 </a:t>
            </a:r>
            <a:endParaRPr lang="zh-CN" altLang="en-US" dirty="0" smtClean="0"/>
          </a:p>
          <a:p>
            <a:r>
              <a:rPr lang="zh-CN" altLang="en-US" sz="1200" dirty="0" smtClean="0">
                <a:effectLst/>
              </a:rPr>
              <a:t>运 用 了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Apriori</a:t>
            </a:r>
            <a:r>
              <a:rPr lang="zh-CN" altLang="en-US" sz="1200" dirty="0" smtClean="0">
                <a:effectLst/>
              </a:rPr>
              <a:t>思 想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dirty="0" smtClean="0">
                <a:effectLst/>
              </a:rPr>
              <a:t>即 在 边 扩 展 的 过 程 中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dirty="0" smtClean="0">
                <a:effectLst/>
              </a:rPr>
              <a:t>通 过 对 两个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zh-CN" altLang="en-US" sz="1200" dirty="0" smtClean="0">
                <a:effectLst/>
              </a:rPr>
              <a:t>边候选子图进行就所有已知边的并集得到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n+1</a:t>
            </a:r>
            <a:r>
              <a:rPr lang="zh-CN" altLang="en-US" sz="1200" dirty="0" smtClean="0">
                <a:effectLst/>
              </a:rPr>
              <a:t>边的候选子图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dirty="0" smtClean="0">
                <a:effectLst/>
              </a:rPr>
              <a:t>这样做会产生大量的冗余候 选子图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dirty="0" smtClean="0">
                <a:effectLst/>
              </a:rPr>
              <a:t>因而降低了算法的整 体 效 率 </a:t>
            </a:r>
            <a:endParaRPr lang="zh-CN" altLang="en-US" dirty="0" smtClean="0"/>
          </a:p>
          <a:p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</a:rPr>
              <a:t>这 一 类 算 法 采 用 的 方 法 均 是 直接从频繁边集中选取候选扩展边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dirty="0" smtClean="0">
                <a:effectLst/>
              </a:rPr>
              <a:t>从而得到频 繁子图 </a:t>
            </a: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effectLst/>
              </a:rPr>
              <a:t>所 采 用 的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min-DFS-code </a:t>
            </a:r>
            <a:r>
              <a:rPr lang="zh-CN" altLang="en-US" sz="1200" dirty="0" smtClean="0">
                <a:effectLst/>
              </a:rPr>
              <a:t>编 码 技 术 可 以 存 储 扩 展 过程的同构子图表 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dirty="0" smtClean="0">
                <a:effectLst/>
              </a:rPr>
              <a:t>这一技术可以减少降低算法 性能的子图同构测试次数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dirty="0" smtClean="0">
                <a:effectLst/>
              </a:rPr>
              <a:t>因此大大减少了时间 复 杂 度 </a:t>
            </a: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42191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148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700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586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000" dirty="0" err="1" smtClean="0"/>
              <a:t>Apriori</a:t>
            </a:r>
            <a:r>
              <a:rPr lang="zh-CN" altLang="en-US" sz="2000" baseline="0" dirty="0" smtClean="0"/>
              <a:t> 拉丁语中意为来自以前，即使用先验知识作为条件</a:t>
            </a:r>
            <a:endParaRPr lang="en-US" altLang="zh-CN" sz="2000" baseline="0" dirty="0" smtClean="0"/>
          </a:p>
          <a:p>
            <a:endParaRPr lang="en-US" altLang="zh-CN" sz="2000" baseline="0" dirty="0" smtClean="0"/>
          </a:p>
          <a:p>
            <a:r>
              <a:rPr lang="zh-CN" altLang="en-US" sz="2000" dirty="0" smtClean="0"/>
              <a:t>用来：发现，挖掘，属于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支持度：数据集包含该项集的记录比例</a:t>
            </a:r>
            <a:endParaRPr lang="en-US" altLang="zh-CN" sz="2000" dirty="0" smtClean="0"/>
          </a:p>
          <a:p>
            <a:r>
              <a:rPr lang="zh-CN" altLang="en-US" sz="2000" dirty="0" smtClean="0"/>
              <a:t>置信度：</a:t>
            </a:r>
            <a:endParaRPr lang="en-US" altLang="zh-CN" sz="2000" dirty="0" smtClean="0"/>
          </a:p>
          <a:p>
            <a:r>
              <a:rPr lang="zh-CN" altLang="en-US" sz="2000" dirty="0" smtClean="0"/>
              <a:t>针对</a:t>
            </a:r>
            <a:r>
              <a:rPr lang="en-US" altLang="zh-CN" sz="2000" dirty="0" smtClean="0"/>
              <a:t>A-&gt;B</a:t>
            </a:r>
            <a:r>
              <a:rPr lang="zh-CN" altLang="en-US" sz="2000" dirty="0" smtClean="0"/>
              <a:t>的关联规则定义，</a:t>
            </a:r>
            <a:r>
              <a:rPr lang="en-US" altLang="zh-CN" sz="2000" dirty="0" smtClean="0"/>
              <a:t>F = </a:t>
            </a:r>
            <a:r>
              <a:rPr lang="zh-CN" altLang="en-US" sz="2000" dirty="0" smtClean="0"/>
              <a:t>支持度（</a:t>
            </a:r>
            <a:r>
              <a:rPr lang="en-US" altLang="zh-CN" sz="2000" dirty="0" smtClean="0"/>
              <a:t>A</a:t>
            </a:r>
            <a:r>
              <a:rPr lang="zh-CN" altLang="en-US" sz="2000" dirty="0" smtClean="0"/>
              <a:t>，</a:t>
            </a:r>
            <a:r>
              <a:rPr lang="en-US" altLang="zh-CN" sz="2000" dirty="0" smtClean="0"/>
              <a:t>B</a:t>
            </a:r>
            <a:r>
              <a:rPr lang="zh-CN" altLang="en-US" sz="2000" dirty="0" smtClean="0"/>
              <a:t>）</a:t>
            </a:r>
            <a:r>
              <a:rPr lang="en-US" altLang="zh-CN" sz="2000" dirty="0" smtClean="0"/>
              <a:t>/ </a:t>
            </a:r>
            <a:r>
              <a:rPr lang="zh-CN" altLang="en-US" sz="2000" dirty="0" smtClean="0"/>
              <a:t>支持度（</a:t>
            </a:r>
            <a:r>
              <a:rPr lang="en-US" altLang="zh-CN" sz="2000" dirty="0" smtClean="0"/>
              <a:t>A</a:t>
            </a:r>
            <a:r>
              <a:rPr lang="zh-CN" altLang="en-US" sz="2000" dirty="0" smtClean="0"/>
              <a:t>）</a:t>
            </a:r>
            <a:endParaRPr lang="en-US" altLang="zh-CN" sz="2000" dirty="0" smtClean="0"/>
          </a:p>
          <a:p>
            <a:r>
              <a:rPr lang="zh-CN" altLang="en-US" sz="2000" dirty="0" smtClean="0"/>
              <a:t>这意味着对于包含</a:t>
            </a:r>
            <a:r>
              <a:rPr lang="en-US" altLang="zh-CN" sz="2000" dirty="0" smtClean="0"/>
              <a:t>A</a:t>
            </a:r>
            <a:r>
              <a:rPr lang="zh-CN" altLang="en-US" sz="2000" dirty="0" smtClean="0"/>
              <a:t>的所有记录，我们的规则</a:t>
            </a:r>
            <a:r>
              <a:rPr lang="en-US" altLang="zh-CN" sz="2000" dirty="0" smtClean="0"/>
              <a:t>F</a:t>
            </a:r>
            <a:r>
              <a:rPr lang="zh-CN" altLang="en-US" sz="2000" dirty="0" smtClean="0"/>
              <a:t>对其中的记录都适用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原理：</a:t>
            </a:r>
            <a:endParaRPr lang="en-US" altLang="zh-CN" sz="2000" dirty="0" smtClean="0"/>
          </a:p>
          <a:p>
            <a:r>
              <a:rPr lang="zh-CN" altLang="en-US" sz="2000" dirty="0" smtClean="0"/>
              <a:t>反之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为什么要提出</a:t>
            </a:r>
            <a:r>
              <a:rPr lang="en-US" altLang="zh-CN" sz="2000" dirty="0" err="1" smtClean="0"/>
              <a:t>Apriori</a:t>
            </a:r>
            <a:r>
              <a:rPr lang="zh-CN" altLang="en-US" sz="2000" dirty="0" smtClean="0"/>
              <a:t>呢，我们可以看下面的例子</a:t>
            </a:r>
            <a:endParaRPr lang="en-US" altLang="zh-CN" sz="2000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065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物品组合树，</a:t>
            </a:r>
            <a:endParaRPr lang="en-US" altLang="zh-CN" dirty="0" smtClean="0"/>
          </a:p>
          <a:p>
            <a:r>
              <a:rPr lang="zh-CN" altLang="en-US" dirty="0" smtClean="0"/>
              <a:t>对于</a:t>
            </a:r>
            <a:r>
              <a:rPr lang="en-US" altLang="zh-CN" dirty="0" smtClean="0"/>
              <a:t>{0,3}</a:t>
            </a:r>
            <a:r>
              <a:rPr lang="zh-CN" altLang="en-US" dirty="0" smtClean="0"/>
              <a:t>这个集合的支持度，</a:t>
            </a:r>
            <a:endParaRPr lang="en-US" altLang="zh-CN" dirty="0" smtClean="0"/>
          </a:p>
          <a:p>
            <a:r>
              <a:rPr lang="zh-CN" altLang="en-US" dirty="0" smtClean="0"/>
              <a:t>遍历每条记录，检查该记录是否包括</a:t>
            </a:r>
            <a:r>
              <a:rPr lang="en-US" altLang="zh-CN" dirty="0" smtClean="0"/>
              <a:t>0</a:t>
            </a:r>
            <a:r>
              <a:rPr lang="zh-CN" altLang="en-US" dirty="0" smtClean="0"/>
              <a:t>和</a:t>
            </a:r>
            <a:r>
              <a:rPr lang="en-US" altLang="zh-CN" dirty="0" smtClean="0"/>
              <a:t>3</a:t>
            </a:r>
          </a:p>
          <a:p>
            <a:r>
              <a:rPr lang="zh-CN" altLang="en-US" dirty="0" smtClean="0"/>
              <a:t>如果记录中同时包括这</a:t>
            </a:r>
            <a:r>
              <a:rPr lang="en-US" altLang="zh-CN" dirty="0" smtClean="0"/>
              <a:t>2</a:t>
            </a:r>
            <a:r>
              <a:rPr lang="zh-CN" altLang="en-US" dirty="0" smtClean="0"/>
              <a:t>项，就增加相应的计数值</a:t>
            </a:r>
            <a:endParaRPr lang="en-US" altLang="zh-CN" dirty="0" smtClean="0"/>
          </a:p>
          <a:p>
            <a:r>
              <a:rPr lang="zh-CN" altLang="en-US" dirty="0" smtClean="0"/>
              <a:t>再除以总记录数，就得到了支持度，</a:t>
            </a:r>
            <a:endParaRPr lang="en-US" altLang="zh-CN" dirty="0" smtClean="0"/>
          </a:p>
          <a:p>
            <a:r>
              <a:rPr lang="zh-CN" altLang="en-US" dirty="0" smtClean="0"/>
              <a:t>我们会设定一个最小支持度作为阀值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暴力搜索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提出</a:t>
            </a:r>
            <a:r>
              <a:rPr lang="en-US" altLang="zh-CN" dirty="0" err="1" smtClean="0"/>
              <a:t>apriori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sz="1200" dirty="0" smtClean="0"/>
              <a:t>如果</a:t>
            </a:r>
            <a:r>
              <a:rPr lang="en-US" altLang="zh-CN" sz="1200" dirty="0" smtClean="0"/>
              <a:t>{0,1}</a:t>
            </a:r>
            <a:r>
              <a:rPr lang="zh-CN" altLang="en-US" sz="1200" dirty="0" smtClean="0"/>
              <a:t>是频繁的，那么</a:t>
            </a:r>
            <a:r>
              <a:rPr lang="en-US" altLang="zh-CN" sz="1200" dirty="0" smtClean="0"/>
              <a:t>{0}</a:t>
            </a:r>
            <a:r>
              <a:rPr lang="zh-CN" altLang="en-US" sz="1200" dirty="0" smtClean="0"/>
              <a:t>、</a:t>
            </a:r>
            <a:r>
              <a:rPr lang="en-US" altLang="zh-CN" sz="1200" dirty="0" smtClean="0"/>
              <a:t>{1}</a:t>
            </a:r>
            <a:r>
              <a:rPr lang="zh-CN" altLang="en-US" sz="1200" dirty="0" smtClean="0"/>
              <a:t>也一定是频繁的</a:t>
            </a:r>
            <a:endParaRPr lang="en-US" altLang="zh-CN" sz="1200" dirty="0" smtClean="0"/>
          </a:p>
          <a:p>
            <a:r>
              <a:rPr lang="zh-CN" altLang="en-US" sz="1200" dirty="0" smtClean="0"/>
              <a:t>反之，</a:t>
            </a:r>
            <a:endParaRPr lang="en-US" altLang="zh-CN" sz="1200" dirty="0" smtClean="0"/>
          </a:p>
          <a:p>
            <a:r>
              <a:rPr lang="zh-CN" altLang="en-US" sz="1200" dirty="0" smtClean="0"/>
              <a:t>如果我们知道</a:t>
            </a:r>
            <a:r>
              <a:rPr lang="en-US" altLang="zh-CN" sz="1200" dirty="0" smtClean="0"/>
              <a:t>{0}</a:t>
            </a:r>
            <a:r>
              <a:rPr lang="zh-CN" altLang="en-US" sz="1200" dirty="0" smtClean="0"/>
              <a:t>或</a:t>
            </a:r>
            <a:r>
              <a:rPr lang="en-US" altLang="zh-CN" sz="1200" dirty="0" smtClean="0"/>
              <a:t>{1}</a:t>
            </a:r>
            <a:r>
              <a:rPr lang="zh-CN" altLang="en-US" sz="1200" dirty="0" smtClean="0"/>
              <a:t>不是频繁的，那么它的所有超集</a:t>
            </a:r>
            <a:endParaRPr lang="en-US" altLang="zh-CN" sz="1200" dirty="0" smtClean="0"/>
          </a:p>
          <a:p>
            <a:r>
              <a:rPr lang="zh-CN" altLang="en-US" sz="1200" dirty="0" smtClean="0"/>
              <a:t>也都不可能是频繁的，</a:t>
            </a:r>
            <a:endParaRPr lang="en-US" altLang="zh-CN" sz="1200" dirty="0" smtClean="0"/>
          </a:p>
          <a:p>
            <a:r>
              <a:rPr lang="zh-CN" altLang="en-US" sz="1200" dirty="0" smtClean="0"/>
              <a:t>就减少我们计算的项集数，降低了计算时间</a:t>
            </a:r>
            <a:endParaRPr lang="en-US" altLang="zh-CN" sz="1200" dirty="0" smtClean="0"/>
          </a:p>
          <a:p>
            <a:endParaRPr lang="en-US" altLang="zh-CN" dirty="0" smtClean="0"/>
          </a:p>
          <a:p>
            <a:r>
              <a:rPr lang="zh-CN" altLang="en-US" baseline="0" dirty="0" smtClean="0"/>
              <a:t>接下来的遍历过程中不必计算</a:t>
            </a:r>
            <a:endParaRPr lang="en-US" altLang="zh-CN" baseline="0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976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1568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{0,1}, {0,2},</a:t>
            </a:r>
            <a:r>
              <a:rPr lang="en-US" altLang="zh-CN" baseline="0" dirty="0" smtClean="0"/>
              <a:t> {1,2}</a:t>
            </a:r>
          </a:p>
          <a:p>
            <a:r>
              <a:rPr lang="zh-CN" altLang="en-US" baseline="0" dirty="0" smtClean="0"/>
              <a:t>原始的方法是要合并</a:t>
            </a:r>
            <a:r>
              <a:rPr lang="en-US" altLang="zh-CN" baseline="0" dirty="0" smtClean="0"/>
              <a:t>3</a:t>
            </a:r>
            <a:r>
              <a:rPr lang="zh-CN" altLang="en-US" baseline="0" dirty="0" smtClean="0"/>
              <a:t>次</a:t>
            </a:r>
            <a:endParaRPr lang="en-US" altLang="zh-CN" baseline="0" dirty="0" smtClean="0"/>
          </a:p>
          <a:p>
            <a:r>
              <a:rPr lang="en-US" altLang="zh-CN" baseline="0" dirty="0" err="1" smtClean="0"/>
              <a:t>apriori</a:t>
            </a:r>
            <a:r>
              <a:rPr lang="zh-CN" altLang="en-US" baseline="0" dirty="0" smtClean="0"/>
              <a:t>中：</a:t>
            </a:r>
            <a:endParaRPr lang="en-US" altLang="zh-CN" baseline="0" dirty="0" smtClean="0"/>
          </a:p>
          <a:p>
            <a:r>
              <a:rPr lang="en-US" altLang="zh-CN" baseline="0" dirty="0" smtClean="0"/>
              <a:t>K=2</a:t>
            </a:r>
          </a:p>
          <a:p>
            <a:r>
              <a:rPr lang="en-US" altLang="zh-CN" baseline="0" dirty="0" smtClean="0"/>
              <a:t>K-2 = 0</a:t>
            </a:r>
          </a:p>
          <a:p>
            <a:r>
              <a:rPr lang="zh-CN" altLang="en-US" baseline="0" dirty="0" smtClean="0"/>
              <a:t>因为已经保证有序了</a:t>
            </a:r>
            <a:endParaRPr lang="en-US" altLang="zh-CN" baseline="0" dirty="0" smtClean="0"/>
          </a:p>
          <a:p>
            <a:r>
              <a:rPr lang="zh-CN" altLang="en-US" baseline="0" dirty="0" smtClean="0"/>
              <a:t>比较第一个元素是否相同</a:t>
            </a:r>
            <a:endParaRPr lang="en-US" altLang="zh-CN" baseline="0" dirty="0" smtClean="0"/>
          </a:p>
          <a:p>
            <a:r>
              <a:rPr lang="zh-CN" altLang="en-US" baseline="0" dirty="0" smtClean="0"/>
              <a:t>只需合并</a:t>
            </a:r>
            <a:r>
              <a:rPr lang="en-US" altLang="zh-CN" baseline="0" dirty="0" smtClean="0"/>
              <a:t>{0,1}</a:t>
            </a:r>
            <a:r>
              <a:rPr lang="zh-CN" altLang="en-US" baseline="0" dirty="0" smtClean="0"/>
              <a:t>和</a:t>
            </a:r>
            <a:r>
              <a:rPr lang="en-US" altLang="zh-CN" baseline="0" dirty="0" smtClean="0"/>
              <a:t>{0,2}</a:t>
            </a:r>
            <a:r>
              <a:rPr lang="zh-CN" altLang="en-US" baseline="0" dirty="0" smtClean="0"/>
              <a:t>即可</a:t>
            </a:r>
            <a:endParaRPr lang="en-US" altLang="zh-CN" baseline="0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517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12</a:t>
            </a:r>
          </a:p>
          <a:p>
            <a:r>
              <a:rPr lang="zh-CN" altLang="en-US" dirty="0" smtClean="0"/>
              <a:t>比如有一个频繁项集 </a:t>
            </a:r>
            <a:r>
              <a:rPr lang="en-US" altLang="zh-CN" dirty="0" smtClean="0"/>
              <a:t>{</a:t>
            </a:r>
            <a:r>
              <a:rPr lang="zh-CN" altLang="en-US" dirty="0" smtClean="0"/>
              <a:t>点球，攻方球员禁区内跌倒</a:t>
            </a:r>
            <a:r>
              <a:rPr lang="en-US" altLang="zh-CN" dirty="0" smtClean="0"/>
              <a:t>}</a:t>
            </a:r>
          </a:p>
          <a:p>
            <a:r>
              <a:rPr lang="zh-CN" altLang="en-US" dirty="0" smtClean="0"/>
              <a:t>那么就可能有一个关联规则是</a:t>
            </a:r>
            <a:endParaRPr lang="en-US" altLang="zh-CN" dirty="0" smtClean="0"/>
          </a:p>
          <a:p>
            <a:r>
              <a:rPr lang="en-US" altLang="zh-CN" dirty="0" smtClean="0"/>
              <a:t> </a:t>
            </a:r>
            <a:r>
              <a:rPr lang="zh-CN" altLang="en-US" dirty="0" smtClean="0"/>
              <a:t>点球 </a:t>
            </a:r>
            <a:r>
              <a:rPr lang="en-US" altLang="zh-CN" dirty="0" smtClean="0"/>
              <a:t>-&gt;</a:t>
            </a:r>
            <a:r>
              <a:rPr lang="en-US" altLang="zh-CN" baseline="0" dirty="0" smtClean="0"/>
              <a:t> </a:t>
            </a:r>
            <a:r>
              <a:rPr lang="zh-CN" altLang="en-US" dirty="0" smtClean="0"/>
              <a:t>攻方球员禁区内跌倒</a:t>
            </a:r>
            <a:endParaRPr lang="en-US" altLang="zh-CN" dirty="0" smtClean="0"/>
          </a:p>
          <a:p>
            <a:r>
              <a:rPr lang="zh-CN" altLang="en-US" dirty="0" smtClean="0"/>
              <a:t>意味着在统计上，被判点球能推出球员在禁区内跌到了，</a:t>
            </a:r>
            <a:endParaRPr lang="en-US" altLang="zh-CN" dirty="0" smtClean="0"/>
          </a:p>
          <a:p>
            <a:r>
              <a:rPr lang="zh-CN" altLang="en-US" dirty="0" smtClean="0"/>
              <a:t>但反之可能并不成立，攻方球员禁区内跌倒</a:t>
            </a:r>
            <a:endParaRPr lang="en-US" altLang="zh-CN" dirty="0" smtClean="0"/>
          </a:p>
          <a:p>
            <a:r>
              <a:rPr lang="zh-CN" altLang="en-US" dirty="0" smtClean="0"/>
              <a:t>也可能是假摔跳水。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r>
              <a:rPr lang="en-US" altLang="zh-CN" dirty="0" smtClean="0"/>
              <a:t>|</a:t>
            </a:r>
            <a:r>
              <a:rPr lang="zh-CN" altLang="en-US" dirty="0" smtClean="0"/>
              <a:t>是集合中的并</a:t>
            </a:r>
            <a:endParaRPr lang="en-US" altLang="zh-CN" dirty="0" smtClean="0"/>
          </a:p>
          <a:p>
            <a:r>
              <a:rPr lang="zh-CN" altLang="en-US" dirty="0" smtClean="0"/>
              <a:t>根据之前已经计算了的所有频繁项集的支持度，</a:t>
            </a:r>
            <a:endParaRPr lang="en-US" altLang="zh-CN" dirty="0" smtClean="0"/>
          </a:p>
          <a:p>
            <a:r>
              <a:rPr lang="zh-CN" altLang="en-US" dirty="0" smtClean="0"/>
              <a:t>现在想获得可信度，</a:t>
            </a:r>
            <a:endParaRPr lang="en-US" altLang="zh-CN" dirty="0" smtClean="0"/>
          </a:p>
          <a:p>
            <a:r>
              <a:rPr lang="zh-CN" altLang="en-US" dirty="0" smtClean="0"/>
              <a:t>所需要做的只是用那些支持度值做一次除法运算。</a:t>
            </a:r>
            <a:endParaRPr lang="en-US" altLang="zh-CN" dirty="0" smtClean="0"/>
          </a:p>
          <a:p>
            <a:r>
              <a:rPr lang="en-US" altLang="zh-CN" dirty="0" smtClean="0"/>
              <a:t>4</a:t>
            </a:r>
          </a:p>
          <a:p>
            <a:r>
              <a:rPr lang="zh-CN" altLang="en-US" dirty="0" smtClean="0"/>
              <a:t>可以观察到，</a:t>
            </a:r>
            <a:endParaRPr lang="en-US" altLang="zh-CN" dirty="0" smtClean="0"/>
          </a:p>
          <a:p>
            <a:r>
              <a:rPr lang="zh-CN" altLang="en-US" dirty="0" smtClean="0"/>
              <a:t>如果某条规则并不满足最小可信度要求，那么该规则的所有子集也不会满足最小可信度要求。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94743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对于频繁项集</a:t>
            </a:r>
            <a:r>
              <a:rPr lang="en-US" altLang="zh-CN" dirty="0" smtClean="0"/>
              <a:t>{0,1,2,3}</a:t>
            </a:r>
            <a:r>
              <a:rPr lang="zh-CN" altLang="en-US" dirty="0" smtClean="0"/>
              <a:t>的关联规则</a:t>
            </a:r>
            <a:endParaRPr lang="en-US" altLang="zh-CN" dirty="0" smtClean="0"/>
          </a:p>
          <a:p>
            <a:r>
              <a:rPr lang="zh-CN" altLang="en-US" dirty="0" smtClean="0"/>
              <a:t>阴影部分为低可信度</a:t>
            </a:r>
            <a:endParaRPr lang="en-US" altLang="zh-CN" dirty="0" smtClean="0"/>
          </a:p>
          <a:p>
            <a:r>
              <a:rPr lang="zh-CN" altLang="en-US" dirty="0" smtClean="0"/>
              <a:t>根据</a:t>
            </a:r>
            <a:r>
              <a:rPr lang="en-US" altLang="zh-CN" dirty="0" err="1" smtClean="0"/>
              <a:t>apriori</a:t>
            </a:r>
            <a:endParaRPr lang="en-US" altLang="zh-CN" dirty="0" smtClean="0"/>
          </a:p>
          <a:p>
            <a:r>
              <a:rPr lang="zh-CN" altLang="en-US" dirty="0" smtClean="0"/>
              <a:t>如果发现以</a:t>
            </a:r>
            <a:r>
              <a:rPr lang="en-US" altLang="zh-CN" dirty="0" smtClean="0"/>
              <a:t>3</a:t>
            </a:r>
            <a:r>
              <a:rPr lang="zh-CN" altLang="en-US" dirty="0" smtClean="0"/>
              <a:t>为后件的规则低可信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支持度</a:t>
            </a:r>
            <a:r>
              <a:rPr lang="en-US" altLang="zh-CN" dirty="0" smtClean="0"/>
              <a:t>(012)/</a:t>
            </a:r>
            <a:r>
              <a:rPr lang="zh-CN" altLang="en-US" dirty="0" smtClean="0"/>
              <a:t>支持度</a:t>
            </a:r>
            <a:r>
              <a:rPr lang="en-US" altLang="zh-CN" dirty="0" smtClean="0"/>
              <a:t>(0123)</a:t>
            </a:r>
            <a:r>
              <a:rPr lang="zh-CN" altLang="en-US" dirty="0" smtClean="0"/>
              <a:t>较小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即</a:t>
            </a:r>
            <a:r>
              <a:rPr lang="en-US" altLang="zh-CN" dirty="0" smtClean="0"/>
              <a:t>012</a:t>
            </a:r>
            <a:r>
              <a:rPr lang="zh-CN" altLang="en-US" dirty="0" smtClean="0"/>
              <a:t>的支持度小</a:t>
            </a:r>
            <a:endParaRPr lang="en-US" altLang="zh-CN" dirty="0" smtClean="0"/>
          </a:p>
          <a:p>
            <a:r>
              <a:rPr lang="zh-CN" altLang="en-US" dirty="0" smtClean="0"/>
              <a:t>那么其他所有</a:t>
            </a:r>
            <a:r>
              <a:rPr lang="en-US" altLang="zh-CN" dirty="0" smtClean="0"/>
              <a:t>{012}</a:t>
            </a:r>
            <a:r>
              <a:rPr lang="zh-CN" altLang="en-US" dirty="0" smtClean="0"/>
              <a:t>的子集的支持度也小</a:t>
            </a:r>
            <a:endParaRPr lang="en-US" altLang="zh-CN" dirty="0" smtClean="0"/>
          </a:p>
          <a:p>
            <a:r>
              <a:rPr lang="zh-CN" altLang="en-US" dirty="0" smtClean="0"/>
              <a:t>阴影部分被排除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23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272"/>
          <p:cNvSpPr>
            <a:spLocks/>
          </p:cNvSpPr>
          <p:nvPr userDrawn="1"/>
        </p:nvSpPr>
        <p:spPr bwMode="auto">
          <a:xfrm>
            <a:off x="3175" y="5641975"/>
            <a:ext cx="12187238" cy="1216025"/>
          </a:xfrm>
          <a:custGeom>
            <a:avLst/>
            <a:gdLst>
              <a:gd name="T0" fmla="*/ 0 w 7680"/>
              <a:gd name="T1" fmla="*/ 25 h 766"/>
              <a:gd name="T2" fmla="*/ 0 w 7680"/>
              <a:gd name="T3" fmla="*/ 766 h 766"/>
              <a:gd name="T4" fmla="*/ 7680 w 7680"/>
              <a:gd name="T5" fmla="*/ 766 h 766"/>
              <a:gd name="T6" fmla="*/ 7680 w 7680"/>
              <a:gd name="T7" fmla="*/ 25 h 766"/>
              <a:gd name="T8" fmla="*/ 4420 w 7680"/>
              <a:gd name="T9" fmla="*/ 57 h 766"/>
              <a:gd name="T10" fmla="*/ 3840 w 7680"/>
              <a:gd name="T11" fmla="*/ 305 h 766"/>
              <a:gd name="T12" fmla="*/ 3158 w 7680"/>
              <a:gd name="T13" fmla="*/ 57 h 766"/>
              <a:gd name="T14" fmla="*/ 0 w 7680"/>
              <a:gd name="T15" fmla="*/ 25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80" h="766">
                <a:moveTo>
                  <a:pt x="0" y="25"/>
                </a:moveTo>
                <a:cubicBezTo>
                  <a:pt x="0" y="766"/>
                  <a:pt x="0" y="766"/>
                  <a:pt x="0" y="766"/>
                </a:cubicBezTo>
                <a:cubicBezTo>
                  <a:pt x="7680" y="766"/>
                  <a:pt x="7680" y="766"/>
                  <a:pt x="7680" y="766"/>
                </a:cubicBezTo>
                <a:cubicBezTo>
                  <a:pt x="7680" y="25"/>
                  <a:pt x="7680" y="25"/>
                  <a:pt x="7680" y="25"/>
                </a:cubicBezTo>
                <a:cubicBezTo>
                  <a:pt x="7680" y="25"/>
                  <a:pt x="5217" y="3"/>
                  <a:pt x="4420" y="57"/>
                </a:cubicBezTo>
                <a:cubicBezTo>
                  <a:pt x="4134" y="76"/>
                  <a:pt x="3840" y="305"/>
                  <a:pt x="3840" y="305"/>
                </a:cubicBezTo>
                <a:cubicBezTo>
                  <a:pt x="3840" y="305"/>
                  <a:pt x="3592" y="89"/>
                  <a:pt x="3158" y="57"/>
                </a:cubicBezTo>
                <a:cubicBezTo>
                  <a:pt x="2387" y="0"/>
                  <a:pt x="0" y="25"/>
                  <a:pt x="0" y="25"/>
                </a:cubicBezTo>
                <a:close/>
              </a:path>
            </a:pathLst>
          </a:custGeom>
          <a:solidFill>
            <a:srgbClr val="21B7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273"/>
          <p:cNvSpPr>
            <a:spLocks/>
          </p:cNvSpPr>
          <p:nvPr userDrawn="1"/>
        </p:nvSpPr>
        <p:spPr bwMode="auto">
          <a:xfrm>
            <a:off x="3175" y="5432425"/>
            <a:ext cx="12187238" cy="558800"/>
          </a:xfrm>
          <a:custGeom>
            <a:avLst/>
            <a:gdLst>
              <a:gd name="T0" fmla="*/ 42 w 7680"/>
              <a:gd name="T1" fmla="*/ 66 h 352"/>
              <a:gd name="T2" fmla="*/ 1160 w 7680"/>
              <a:gd name="T3" fmla="*/ 61 h 352"/>
              <a:gd name="T4" fmla="*/ 3160 w 7680"/>
              <a:gd name="T5" fmla="*/ 98 h 352"/>
              <a:gd name="T6" fmla="*/ 3652 w 7680"/>
              <a:gd name="T7" fmla="*/ 231 h 352"/>
              <a:gd name="T8" fmla="*/ 3826 w 7680"/>
              <a:gd name="T9" fmla="*/ 341 h 352"/>
              <a:gd name="T10" fmla="*/ 3839 w 7680"/>
              <a:gd name="T11" fmla="*/ 352 h 352"/>
              <a:gd name="T12" fmla="*/ 3853 w 7680"/>
              <a:gd name="T13" fmla="*/ 342 h 352"/>
              <a:gd name="T14" fmla="*/ 4418 w 7680"/>
              <a:gd name="T15" fmla="*/ 98 h 352"/>
              <a:gd name="T16" fmla="*/ 7638 w 7680"/>
              <a:gd name="T17" fmla="*/ 66 h 352"/>
              <a:gd name="T18" fmla="*/ 7680 w 7680"/>
              <a:gd name="T19" fmla="*/ 66 h 352"/>
              <a:gd name="T20" fmla="*/ 7680 w 7680"/>
              <a:gd name="T21" fmla="*/ 25 h 352"/>
              <a:gd name="T22" fmla="*/ 7659 w 7680"/>
              <a:gd name="T23" fmla="*/ 24 h 352"/>
              <a:gd name="T24" fmla="*/ 6570 w 7680"/>
              <a:gd name="T25" fmla="*/ 20 h 352"/>
              <a:gd name="T26" fmla="*/ 4415 w 7680"/>
              <a:gd name="T27" fmla="*/ 57 h 352"/>
              <a:gd name="T28" fmla="*/ 3840 w 7680"/>
              <a:gd name="T29" fmla="*/ 299 h 352"/>
              <a:gd name="T30" fmla="*/ 3672 w 7680"/>
              <a:gd name="T31" fmla="*/ 195 h 352"/>
              <a:gd name="T32" fmla="*/ 3163 w 7680"/>
              <a:gd name="T33" fmla="*/ 57 h 352"/>
              <a:gd name="T34" fmla="*/ 21 w 7680"/>
              <a:gd name="T35" fmla="*/ 24 h 352"/>
              <a:gd name="T36" fmla="*/ 0 w 7680"/>
              <a:gd name="T37" fmla="*/ 25 h 352"/>
              <a:gd name="T38" fmla="*/ 0 w 7680"/>
              <a:gd name="T39" fmla="*/ 66 h 352"/>
              <a:gd name="T40" fmla="*/ 42 w 7680"/>
              <a:gd name="T41" fmla="*/ 66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7680" h="352">
                <a:moveTo>
                  <a:pt x="42" y="66"/>
                </a:moveTo>
                <a:cubicBezTo>
                  <a:pt x="144" y="65"/>
                  <a:pt x="608" y="61"/>
                  <a:pt x="1160" y="61"/>
                </a:cubicBezTo>
                <a:cubicBezTo>
                  <a:pt x="1881" y="61"/>
                  <a:pt x="2753" y="68"/>
                  <a:pt x="3160" y="98"/>
                </a:cubicBezTo>
                <a:cubicBezTo>
                  <a:pt x="3379" y="114"/>
                  <a:pt x="3548" y="179"/>
                  <a:pt x="3652" y="231"/>
                </a:cubicBezTo>
                <a:cubicBezTo>
                  <a:pt x="3764" y="287"/>
                  <a:pt x="3826" y="340"/>
                  <a:pt x="3826" y="341"/>
                </a:cubicBezTo>
                <a:cubicBezTo>
                  <a:pt x="3839" y="352"/>
                  <a:pt x="3839" y="352"/>
                  <a:pt x="3839" y="352"/>
                </a:cubicBezTo>
                <a:cubicBezTo>
                  <a:pt x="3853" y="342"/>
                  <a:pt x="3853" y="342"/>
                  <a:pt x="3853" y="342"/>
                </a:cubicBezTo>
                <a:cubicBezTo>
                  <a:pt x="3856" y="339"/>
                  <a:pt x="4143" y="117"/>
                  <a:pt x="4418" y="98"/>
                </a:cubicBezTo>
                <a:cubicBezTo>
                  <a:pt x="5163" y="48"/>
                  <a:pt x="7398" y="64"/>
                  <a:pt x="7638" y="66"/>
                </a:cubicBezTo>
                <a:cubicBezTo>
                  <a:pt x="7680" y="66"/>
                  <a:pt x="7680" y="66"/>
                  <a:pt x="7680" y="66"/>
                </a:cubicBezTo>
                <a:cubicBezTo>
                  <a:pt x="7680" y="25"/>
                  <a:pt x="7680" y="25"/>
                  <a:pt x="7680" y="25"/>
                </a:cubicBezTo>
                <a:cubicBezTo>
                  <a:pt x="7659" y="24"/>
                  <a:pt x="7659" y="24"/>
                  <a:pt x="7659" y="24"/>
                </a:cubicBezTo>
                <a:cubicBezTo>
                  <a:pt x="7648" y="24"/>
                  <a:pt x="7169" y="20"/>
                  <a:pt x="6570" y="20"/>
                </a:cubicBezTo>
                <a:cubicBezTo>
                  <a:pt x="5809" y="20"/>
                  <a:pt x="4854" y="27"/>
                  <a:pt x="4415" y="57"/>
                </a:cubicBezTo>
                <a:cubicBezTo>
                  <a:pt x="4159" y="74"/>
                  <a:pt x="3902" y="253"/>
                  <a:pt x="3840" y="299"/>
                </a:cubicBezTo>
                <a:cubicBezTo>
                  <a:pt x="3816" y="280"/>
                  <a:pt x="3759" y="238"/>
                  <a:pt x="3672" y="195"/>
                </a:cubicBezTo>
                <a:cubicBezTo>
                  <a:pt x="3565" y="141"/>
                  <a:pt x="3390" y="73"/>
                  <a:pt x="3163" y="57"/>
                </a:cubicBezTo>
                <a:cubicBezTo>
                  <a:pt x="2404" y="0"/>
                  <a:pt x="44" y="24"/>
                  <a:pt x="21" y="24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66"/>
                  <a:pt x="0" y="66"/>
                  <a:pt x="0" y="66"/>
                </a:cubicBezTo>
                <a:lnTo>
                  <a:pt x="42" y="66"/>
                </a:lnTo>
                <a:close/>
              </a:path>
            </a:pathLst>
          </a:custGeom>
          <a:solidFill>
            <a:srgbClr val="21B7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274"/>
          <p:cNvSpPr>
            <a:spLocks/>
          </p:cNvSpPr>
          <p:nvPr userDrawn="1"/>
        </p:nvSpPr>
        <p:spPr bwMode="auto">
          <a:xfrm>
            <a:off x="4314825" y="613223"/>
            <a:ext cx="3563938" cy="1019175"/>
          </a:xfrm>
          <a:custGeom>
            <a:avLst/>
            <a:gdLst>
              <a:gd name="T0" fmla="*/ 17 w 2246"/>
              <a:gd name="T1" fmla="*/ 369 h 642"/>
              <a:gd name="T2" fmla="*/ 1269 w 2246"/>
              <a:gd name="T3" fmla="*/ 641 h 642"/>
              <a:gd name="T4" fmla="*/ 1278 w 2246"/>
              <a:gd name="T5" fmla="*/ 640 h 642"/>
              <a:gd name="T6" fmla="*/ 2231 w 2246"/>
              <a:gd name="T7" fmla="*/ 287 h 642"/>
              <a:gd name="T8" fmla="*/ 2229 w 2246"/>
              <a:gd name="T9" fmla="*/ 257 h 642"/>
              <a:gd name="T10" fmla="*/ 983 w 2246"/>
              <a:gd name="T11" fmla="*/ 1 h 642"/>
              <a:gd name="T12" fmla="*/ 974 w 2246"/>
              <a:gd name="T13" fmla="*/ 1 h 642"/>
              <a:gd name="T14" fmla="*/ 15 w 2246"/>
              <a:gd name="T15" fmla="*/ 339 h 642"/>
              <a:gd name="T16" fmla="*/ 17 w 2246"/>
              <a:gd name="T17" fmla="*/ 36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46" h="642">
                <a:moveTo>
                  <a:pt x="17" y="369"/>
                </a:moveTo>
                <a:cubicBezTo>
                  <a:pt x="1269" y="641"/>
                  <a:pt x="1269" y="641"/>
                  <a:pt x="1269" y="641"/>
                </a:cubicBezTo>
                <a:cubicBezTo>
                  <a:pt x="1272" y="642"/>
                  <a:pt x="1275" y="642"/>
                  <a:pt x="1278" y="640"/>
                </a:cubicBezTo>
                <a:cubicBezTo>
                  <a:pt x="2231" y="287"/>
                  <a:pt x="2231" y="287"/>
                  <a:pt x="2231" y="287"/>
                </a:cubicBezTo>
                <a:cubicBezTo>
                  <a:pt x="2246" y="281"/>
                  <a:pt x="2244" y="260"/>
                  <a:pt x="2229" y="257"/>
                </a:cubicBezTo>
                <a:cubicBezTo>
                  <a:pt x="983" y="1"/>
                  <a:pt x="983" y="1"/>
                  <a:pt x="983" y="1"/>
                </a:cubicBezTo>
                <a:cubicBezTo>
                  <a:pt x="980" y="0"/>
                  <a:pt x="977" y="0"/>
                  <a:pt x="974" y="1"/>
                </a:cubicBezTo>
                <a:cubicBezTo>
                  <a:pt x="15" y="339"/>
                  <a:pt x="15" y="339"/>
                  <a:pt x="15" y="339"/>
                </a:cubicBezTo>
                <a:cubicBezTo>
                  <a:pt x="0" y="344"/>
                  <a:pt x="2" y="366"/>
                  <a:pt x="17" y="369"/>
                </a:cubicBez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275"/>
          <p:cNvSpPr>
            <a:spLocks/>
          </p:cNvSpPr>
          <p:nvPr userDrawn="1"/>
        </p:nvSpPr>
        <p:spPr bwMode="auto">
          <a:xfrm>
            <a:off x="4699000" y="1264098"/>
            <a:ext cx="2879725" cy="1012825"/>
          </a:xfrm>
          <a:custGeom>
            <a:avLst/>
            <a:gdLst>
              <a:gd name="T0" fmla="*/ 0 w 1815"/>
              <a:gd name="T1" fmla="*/ 396 h 638"/>
              <a:gd name="T2" fmla="*/ 0 w 1815"/>
              <a:gd name="T3" fmla="*/ 398 h 638"/>
              <a:gd name="T4" fmla="*/ 23 w 1815"/>
              <a:gd name="T5" fmla="*/ 426 h 638"/>
              <a:gd name="T6" fmla="*/ 1015 w 1815"/>
              <a:gd name="T7" fmla="*/ 637 h 638"/>
              <a:gd name="T8" fmla="*/ 1031 w 1815"/>
              <a:gd name="T9" fmla="*/ 635 h 638"/>
              <a:gd name="T10" fmla="*/ 1772 w 1815"/>
              <a:gd name="T11" fmla="*/ 354 h 638"/>
              <a:gd name="T12" fmla="*/ 1788 w 1815"/>
              <a:gd name="T13" fmla="*/ 340 h 638"/>
              <a:gd name="T14" fmla="*/ 1809 w 1815"/>
              <a:gd name="T15" fmla="*/ 179 h 638"/>
              <a:gd name="T16" fmla="*/ 1754 w 1815"/>
              <a:gd name="T17" fmla="*/ 14 h 638"/>
              <a:gd name="T18" fmla="*/ 1721 w 1815"/>
              <a:gd name="T19" fmla="*/ 4 h 638"/>
              <a:gd name="T20" fmla="*/ 1031 w 1815"/>
              <a:gd name="T21" fmla="*/ 270 h 638"/>
              <a:gd name="T22" fmla="*/ 1014 w 1815"/>
              <a:gd name="T23" fmla="*/ 272 h 638"/>
              <a:gd name="T24" fmla="*/ 62 w 1815"/>
              <a:gd name="T25" fmla="*/ 55 h 638"/>
              <a:gd name="T26" fmla="*/ 27 w 1815"/>
              <a:gd name="T27" fmla="*/ 82 h 638"/>
              <a:gd name="T28" fmla="*/ 27 w 1815"/>
              <a:gd name="T29" fmla="*/ 87 h 638"/>
              <a:gd name="T30" fmla="*/ 50 w 1815"/>
              <a:gd name="T31" fmla="*/ 115 h 638"/>
              <a:gd name="T32" fmla="*/ 1019 w 1815"/>
              <a:gd name="T33" fmla="*/ 324 h 638"/>
              <a:gd name="T34" fmla="*/ 1035 w 1815"/>
              <a:gd name="T35" fmla="*/ 322 h 638"/>
              <a:gd name="T36" fmla="*/ 1696 w 1815"/>
              <a:gd name="T37" fmla="*/ 68 h 638"/>
              <a:gd name="T38" fmla="*/ 1733 w 1815"/>
              <a:gd name="T39" fmla="*/ 84 h 638"/>
              <a:gd name="T40" fmla="*/ 1753 w 1815"/>
              <a:gd name="T41" fmla="*/ 184 h 638"/>
              <a:gd name="T42" fmla="*/ 1744 w 1815"/>
              <a:gd name="T43" fmla="*/ 293 h 638"/>
              <a:gd name="T44" fmla="*/ 1726 w 1815"/>
              <a:gd name="T45" fmla="*/ 315 h 638"/>
              <a:gd name="T46" fmla="*/ 1025 w 1815"/>
              <a:gd name="T47" fmla="*/ 572 h 638"/>
              <a:gd name="T48" fmla="*/ 1009 w 1815"/>
              <a:gd name="T49" fmla="*/ 573 h 638"/>
              <a:gd name="T50" fmla="*/ 35 w 1815"/>
              <a:gd name="T51" fmla="*/ 368 h 638"/>
              <a:gd name="T52" fmla="*/ 0 w 1815"/>
              <a:gd name="T53" fmla="*/ 396 h 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15" h="638">
                <a:moveTo>
                  <a:pt x="0" y="396"/>
                </a:moveTo>
                <a:cubicBezTo>
                  <a:pt x="0" y="398"/>
                  <a:pt x="0" y="398"/>
                  <a:pt x="0" y="398"/>
                </a:cubicBezTo>
                <a:cubicBezTo>
                  <a:pt x="0" y="411"/>
                  <a:pt x="10" y="423"/>
                  <a:pt x="23" y="426"/>
                </a:cubicBezTo>
                <a:cubicBezTo>
                  <a:pt x="1015" y="637"/>
                  <a:pt x="1015" y="637"/>
                  <a:pt x="1015" y="637"/>
                </a:cubicBezTo>
                <a:cubicBezTo>
                  <a:pt x="1020" y="638"/>
                  <a:pt x="1026" y="637"/>
                  <a:pt x="1031" y="635"/>
                </a:cubicBezTo>
                <a:cubicBezTo>
                  <a:pt x="1772" y="354"/>
                  <a:pt x="1772" y="354"/>
                  <a:pt x="1772" y="354"/>
                </a:cubicBezTo>
                <a:cubicBezTo>
                  <a:pt x="1779" y="352"/>
                  <a:pt x="1785" y="346"/>
                  <a:pt x="1788" y="340"/>
                </a:cubicBezTo>
                <a:cubicBezTo>
                  <a:pt x="1798" y="320"/>
                  <a:pt x="1815" y="269"/>
                  <a:pt x="1809" y="179"/>
                </a:cubicBezTo>
                <a:cubicBezTo>
                  <a:pt x="1804" y="93"/>
                  <a:pt x="1773" y="39"/>
                  <a:pt x="1754" y="14"/>
                </a:cubicBezTo>
                <a:cubicBezTo>
                  <a:pt x="1746" y="4"/>
                  <a:pt x="1733" y="0"/>
                  <a:pt x="1721" y="4"/>
                </a:cubicBezTo>
                <a:cubicBezTo>
                  <a:pt x="1031" y="270"/>
                  <a:pt x="1031" y="270"/>
                  <a:pt x="1031" y="270"/>
                </a:cubicBezTo>
                <a:cubicBezTo>
                  <a:pt x="1026" y="273"/>
                  <a:pt x="1020" y="273"/>
                  <a:pt x="1014" y="272"/>
                </a:cubicBezTo>
                <a:cubicBezTo>
                  <a:pt x="62" y="55"/>
                  <a:pt x="62" y="55"/>
                  <a:pt x="62" y="55"/>
                </a:cubicBezTo>
                <a:cubicBezTo>
                  <a:pt x="44" y="51"/>
                  <a:pt x="27" y="64"/>
                  <a:pt x="27" y="82"/>
                </a:cubicBezTo>
                <a:cubicBezTo>
                  <a:pt x="27" y="87"/>
                  <a:pt x="27" y="87"/>
                  <a:pt x="27" y="87"/>
                </a:cubicBezTo>
                <a:cubicBezTo>
                  <a:pt x="27" y="101"/>
                  <a:pt x="36" y="112"/>
                  <a:pt x="50" y="115"/>
                </a:cubicBezTo>
                <a:cubicBezTo>
                  <a:pt x="1019" y="324"/>
                  <a:pt x="1019" y="324"/>
                  <a:pt x="1019" y="324"/>
                </a:cubicBezTo>
                <a:cubicBezTo>
                  <a:pt x="1024" y="325"/>
                  <a:pt x="1030" y="324"/>
                  <a:pt x="1035" y="322"/>
                </a:cubicBezTo>
                <a:cubicBezTo>
                  <a:pt x="1696" y="68"/>
                  <a:pt x="1696" y="68"/>
                  <a:pt x="1696" y="68"/>
                </a:cubicBezTo>
                <a:cubicBezTo>
                  <a:pt x="1711" y="62"/>
                  <a:pt x="1727" y="69"/>
                  <a:pt x="1733" y="84"/>
                </a:cubicBezTo>
                <a:cubicBezTo>
                  <a:pt x="1742" y="107"/>
                  <a:pt x="1753" y="143"/>
                  <a:pt x="1753" y="184"/>
                </a:cubicBezTo>
                <a:cubicBezTo>
                  <a:pt x="1754" y="227"/>
                  <a:pt x="1748" y="270"/>
                  <a:pt x="1744" y="293"/>
                </a:cubicBezTo>
                <a:cubicBezTo>
                  <a:pt x="1742" y="303"/>
                  <a:pt x="1735" y="311"/>
                  <a:pt x="1726" y="315"/>
                </a:cubicBezTo>
                <a:cubicBezTo>
                  <a:pt x="1025" y="572"/>
                  <a:pt x="1025" y="572"/>
                  <a:pt x="1025" y="572"/>
                </a:cubicBezTo>
                <a:cubicBezTo>
                  <a:pt x="1020" y="574"/>
                  <a:pt x="1015" y="574"/>
                  <a:pt x="1009" y="573"/>
                </a:cubicBezTo>
                <a:cubicBezTo>
                  <a:pt x="35" y="368"/>
                  <a:pt x="35" y="368"/>
                  <a:pt x="35" y="368"/>
                </a:cubicBezTo>
                <a:cubicBezTo>
                  <a:pt x="17" y="365"/>
                  <a:pt x="0" y="378"/>
                  <a:pt x="0" y="396"/>
                </a:cubicBez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276"/>
          <p:cNvSpPr>
            <a:spLocks/>
          </p:cNvSpPr>
          <p:nvPr userDrawn="1"/>
        </p:nvSpPr>
        <p:spPr bwMode="auto">
          <a:xfrm>
            <a:off x="4784725" y="1433960"/>
            <a:ext cx="2619375" cy="441325"/>
          </a:xfrm>
          <a:custGeom>
            <a:avLst/>
            <a:gdLst>
              <a:gd name="T0" fmla="*/ 0 w 1650"/>
              <a:gd name="T1" fmla="*/ 49 h 278"/>
              <a:gd name="T2" fmla="*/ 0 w 1650"/>
              <a:gd name="T3" fmla="*/ 65 h 278"/>
              <a:gd name="T4" fmla="*/ 963 w 1650"/>
              <a:gd name="T5" fmla="*/ 278 h 278"/>
              <a:gd name="T6" fmla="*/ 1650 w 1650"/>
              <a:gd name="T7" fmla="*/ 18 h 278"/>
              <a:gd name="T8" fmla="*/ 1650 w 1650"/>
              <a:gd name="T9" fmla="*/ 0 h 278"/>
              <a:gd name="T10" fmla="*/ 963 w 1650"/>
              <a:gd name="T11" fmla="*/ 261 h 278"/>
              <a:gd name="T12" fmla="*/ 0 w 1650"/>
              <a:gd name="T13" fmla="*/ 49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0" h="278">
                <a:moveTo>
                  <a:pt x="0" y="49"/>
                </a:moveTo>
                <a:lnTo>
                  <a:pt x="0" y="65"/>
                </a:lnTo>
                <a:lnTo>
                  <a:pt x="963" y="278"/>
                </a:lnTo>
                <a:lnTo>
                  <a:pt x="1650" y="18"/>
                </a:lnTo>
                <a:lnTo>
                  <a:pt x="1650" y="0"/>
                </a:lnTo>
                <a:lnTo>
                  <a:pt x="963" y="261"/>
                </a:lnTo>
                <a:lnTo>
                  <a:pt x="0" y="49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277"/>
          <p:cNvSpPr>
            <a:spLocks/>
          </p:cNvSpPr>
          <p:nvPr userDrawn="1"/>
        </p:nvSpPr>
        <p:spPr bwMode="auto">
          <a:xfrm>
            <a:off x="4784725" y="1503810"/>
            <a:ext cx="2619375" cy="441325"/>
          </a:xfrm>
          <a:custGeom>
            <a:avLst/>
            <a:gdLst>
              <a:gd name="T0" fmla="*/ 0 w 1650"/>
              <a:gd name="T1" fmla="*/ 49 h 278"/>
              <a:gd name="T2" fmla="*/ 0 w 1650"/>
              <a:gd name="T3" fmla="*/ 65 h 278"/>
              <a:gd name="T4" fmla="*/ 963 w 1650"/>
              <a:gd name="T5" fmla="*/ 278 h 278"/>
              <a:gd name="T6" fmla="*/ 1650 w 1650"/>
              <a:gd name="T7" fmla="*/ 18 h 278"/>
              <a:gd name="T8" fmla="*/ 1650 w 1650"/>
              <a:gd name="T9" fmla="*/ 0 h 278"/>
              <a:gd name="T10" fmla="*/ 963 w 1650"/>
              <a:gd name="T11" fmla="*/ 260 h 278"/>
              <a:gd name="T12" fmla="*/ 0 w 1650"/>
              <a:gd name="T13" fmla="*/ 49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0" h="278">
                <a:moveTo>
                  <a:pt x="0" y="49"/>
                </a:moveTo>
                <a:lnTo>
                  <a:pt x="0" y="65"/>
                </a:lnTo>
                <a:lnTo>
                  <a:pt x="963" y="278"/>
                </a:lnTo>
                <a:lnTo>
                  <a:pt x="1650" y="18"/>
                </a:lnTo>
                <a:lnTo>
                  <a:pt x="1650" y="0"/>
                </a:lnTo>
                <a:lnTo>
                  <a:pt x="963" y="260"/>
                </a:lnTo>
                <a:lnTo>
                  <a:pt x="0" y="49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278"/>
          <p:cNvSpPr>
            <a:spLocks/>
          </p:cNvSpPr>
          <p:nvPr userDrawn="1"/>
        </p:nvSpPr>
        <p:spPr bwMode="auto">
          <a:xfrm>
            <a:off x="4784725" y="1576835"/>
            <a:ext cx="2619375" cy="441325"/>
          </a:xfrm>
          <a:custGeom>
            <a:avLst/>
            <a:gdLst>
              <a:gd name="T0" fmla="*/ 0 w 1650"/>
              <a:gd name="T1" fmla="*/ 49 h 278"/>
              <a:gd name="T2" fmla="*/ 0 w 1650"/>
              <a:gd name="T3" fmla="*/ 65 h 278"/>
              <a:gd name="T4" fmla="*/ 963 w 1650"/>
              <a:gd name="T5" fmla="*/ 278 h 278"/>
              <a:gd name="T6" fmla="*/ 1650 w 1650"/>
              <a:gd name="T7" fmla="*/ 18 h 278"/>
              <a:gd name="T8" fmla="*/ 1650 w 1650"/>
              <a:gd name="T9" fmla="*/ 0 h 278"/>
              <a:gd name="T10" fmla="*/ 963 w 1650"/>
              <a:gd name="T11" fmla="*/ 261 h 278"/>
              <a:gd name="T12" fmla="*/ 0 w 1650"/>
              <a:gd name="T13" fmla="*/ 49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0" h="278">
                <a:moveTo>
                  <a:pt x="0" y="49"/>
                </a:moveTo>
                <a:lnTo>
                  <a:pt x="0" y="65"/>
                </a:lnTo>
                <a:lnTo>
                  <a:pt x="963" y="278"/>
                </a:lnTo>
                <a:lnTo>
                  <a:pt x="1650" y="18"/>
                </a:lnTo>
                <a:lnTo>
                  <a:pt x="1650" y="0"/>
                </a:lnTo>
                <a:lnTo>
                  <a:pt x="963" y="261"/>
                </a:lnTo>
                <a:lnTo>
                  <a:pt x="0" y="49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279"/>
          <p:cNvSpPr>
            <a:spLocks/>
          </p:cNvSpPr>
          <p:nvPr userDrawn="1"/>
        </p:nvSpPr>
        <p:spPr bwMode="auto">
          <a:xfrm>
            <a:off x="4784725" y="1654623"/>
            <a:ext cx="2619375" cy="441325"/>
          </a:xfrm>
          <a:custGeom>
            <a:avLst/>
            <a:gdLst>
              <a:gd name="T0" fmla="*/ 0 w 1650"/>
              <a:gd name="T1" fmla="*/ 49 h 278"/>
              <a:gd name="T2" fmla="*/ 0 w 1650"/>
              <a:gd name="T3" fmla="*/ 65 h 278"/>
              <a:gd name="T4" fmla="*/ 963 w 1650"/>
              <a:gd name="T5" fmla="*/ 278 h 278"/>
              <a:gd name="T6" fmla="*/ 1650 w 1650"/>
              <a:gd name="T7" fmla="*/ 18 h 278"/>
              <a:gd name="T8" fmla="*/ 1650 w 1650"/>
              <a:gd name="T9" fmla="*/ 0 h 278"/>
              <a:gd name="T10" fmla="*/ 963 w 1650"/>
              <a:gd name="T11" fmla="*/ 261 h 278"/>
              <a:gd name="T12" fmla="*/ 0 w 1650"/>
              <a:gd name="T13" fmla="*/ 49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0" h="278">
                <a:moveTo>
                  <a:pt x="0" y="49"/>
                </a:moveTo>
                <a:lnTo>
                  <a:pt x="0" y="65"/>
                </a:lnTo>
                <a:lnTo>
                  <a:pt x="963" y="278"/>
                </a:lnTo>
                <a:lnTo>
                  <a:pt x="1650" y="18"/>
                </a:lnTo>
                <a:lnTo>
                  <a:pt x="1650" y="0"/>
                </a:lnTo>
                <a:lnTo>
                  <a:pt x="963" y="261"/>
                </a:lnTo>
                <a:lnTo>
                  <a:pt x="0" y="49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58" name="Freeform 280"/>
          <p:cNvSpPr>
            <a:spLocks/>
          </p:cNvSpPr>
          <p:nvPr userDrawn="1"/>
        </p:nvSpPr>
        <p:spPr bwMode="auto">
          <a:xfrm>
            <a:off x="5337175" y="1413323"/>
            <a:ext cx="63500" cy="703263"/>
          </a:xfrm>
          <a:custGeom>
            <a:avLst/>
            <a:gdLst>
              <a:gd name="T0" fmla="*/ 0 w 40"/>
              <a:gd name="T1" fmla="*/ 0 h 443"/>
              <a:gd name="T2" fmla="*/ 0 w 40"/>
              <a:gd name="T3" fmla="*/ 443 h 443"/>
              <a:gd name="T4" fmla="*/ 40 w 40"/>
              <a:gd name="T5" fmla="*/ 443 h 443"/>
              <a:gd name="T6" fmla="*/ 40 w 40"/>
              <a:gd name="T7" fmla="*/ 8 h 443"/>
              <a:gd name="T8" fmla="*/ 0 w 40"/>
              <a:gd name="T9" fmla="*/ 0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" h="443">
                <a:moveTo>
                  <a:pt x="0" y="0"/>
                </a:moveTo>
                <a:lnTo>
                  <a:pt x="0" y="443"/>
                </a:lnTo>
                <a:lnTo>
                  <a:pt x="40" y="443"/>
                </a:lnTo>
                <a:lnTo>
                  <a:pt x="40" y="8"/>
                </a:lnTo>
                <a:lnTo>
                  <a:pt x="0" y="0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59" name="Freeform 281"/>
          <p:cNvSpPr>
            <a:spLocks/>
          </p:cNvSpPr>
          <p:nvPr userDrawn="1"/>
        </p:nvSpPr>
        <p:spPr bwMode="auto">
          <a:xfrm>
            <a:off x="5299075" y="2245173"/>
            <a:ext cx="139700" cy="187325"/>
          </a:xfrm>
          <a:custGeom>
            <a:avLst/>
            <a:gdLst>
              <a:gd name="T0" fmla="*/ 86 w 88"/>
              <a:gd name="T1" fmla="*/ 118 h 118"/>
              <a:gd name="T2" fmla="*/ 88 w 88"/>
              <a:gd name="T3" fmla="*/ 86 h 118"/>
              <a:gd name="T4" fmla="*/ 44 w 88"/>
              <a:gd name="T5" fmla="*/ 0 h 118"/>
              <a:gd name="T6" fmla="*/ 0 w 88"/>
              <a:gd name="T7" fmla="*/ 86 h 118"/>
              <a:gd name="T8" fmla="*/ 2 w 88"/>
              <a:gd name="T9" fmla="*/ 118 h 118"/>
              <a:gd name="T10" fmla="*/ 86 w 88"/>
              <a:gd name="T11" fmla="*/ 11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8" h="118">
                <a:moveTo>
                  <a:pt x="86" y="118"/>
                </a:moveTo>
                <a:cubicBezTo>
                  <a:pt x="88" y="110"/>
                  <a:pt x="88" y="94"/>
                  <a:pt x="88" y="86"/>
                </a:cubicBezTo>
                <a:cubicBezTo>
                  <a:pt x="88" y="38"/>
                  <a:pt x="68" y="0"/>
                  <a:pt x="44" y="0"/>
                </a:cubicBezTo>
                <a:cubicBezTo>
                  <a:pt x="19" y="0"/>
                  <a:pt x="0" y="38"/>
                  <a:pt x="0" y="86"/>
                </a:cubicBezTo>
                <a:cubicBezTo>
                  <a:pt x="0" y="94"/>
                  <a:pt x="0" y="110"/>
                  <a:pt x="2" y="118"/>
                </a:cubicBezTo>
                <a:lnTo>
                  <a:pt x="86" y="118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60" name="Freeform 282"/>
          <p:cNvSpPr>
            <a:spLocks/>
          </p:cNvSpPr>
          <p:nvPr userDrawn="1"/>
        </p:nvSpPr>
        <p:spPr bwMode="auto">
          <a:xfrm>
            <a:off x="5316538" y="2140398"/>
            <a:ext cx="104775" cy="88900"/>
          </a:xfrm>
          <a:custGeom>
            <a:avLst/>
            <a:gdLst>
              <a:gd name="T0" fmla="*/ 33 w 66"/>
              <a:gd name="T1" fmla="*/ 45 h 56"/>
              <a:gd name="T2" fmla="*/ 58 w 66"/>
              <a:gd name="T3" fmla="*/ 56 h 56"/>
              <a:gd name="T4" fmla="*/ 66 w 66"/>
              <a:gd name="T5" fmla="*/ 33 h 56"/>
              <a:gd name="T6" fmla="*/ 33 w 66"/>
              <a:gd name="T7" fmla="*/ 0 h 56"/>
              <a:gd name="T8" fmla="*/ 0 w 66"/>
              <a:gd name="T9" fmla="*/ 33 h 56"/>
              <a:gd name="T10" fmla="*/ 8 w 66"/>
              <a:gd name="T11" fmla="*/ 56 h 56"/>
              <a:gd name="T12" fmla="*/ 33 w 66"/>
              <a:gd name="T13" fmla="*/ 45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56">
                <a:moveTo>
                  <a:pt x="33" y="45"/>
                </a:moveTo>
                <a:cubicBezTo>
                  <a:pt x="43" y="45"/>
                  <a:pt x="51" y="49"/>
                  <a:pt x="58" y="56"/>
                </a:cubicBezTo>
                <a:cubicBezTo>
                  <a:pt x="63" y="50"/>
                  <a:pt x="66" y="42"/>
                  <a:pt x="66" y="33"/>
                </a:cubicBezTo>
                <a:cubicBezTo>
                  <a:pt x="66" y="15"/>
                  <a:pt x="51" y="0"/>
                  <a:pt x="33" y="0"/>
                </a:cubicBezTo>
                <a:cubicBezTo>
                  <a:pt x="15" y="0"/>
                  <a:pt x="0" y="15"/>
                  <a:pt x="0" y="33"/>
                </a:cubicBezTo>
                <a:cubicBezTo>
                  <a:pt x="0" y="42"/>
                  <a:pt x="3" y="50"/>
                  <a:pt x="8" y="56"/>
                </a:cubicBezTo>
                <a:cubicBezTo>
                  <a:pt x="14" y="49"/>
                  <a:pt x="23" y="45"/>
                  <a:pt x="33" y="45"/>
                </a:cubicBez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3228120" y="3379784"/>
            <a:ext cx="5787426" cy="55879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endParaRPr lang="zh-CN" alt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3228120" y="2624043"/>
            <a:ext cx="5787426" cy="698591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664942" y="4512324"/>
            <a:ext cx="2913783" cy="248371"/>
          </a:xfrm>
        </p:spPr>
        <p:txBody>
          <a:bodyPr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664942" y="4820876"/>
            <a:ext cx="2913783" cy="248371"/>
          </a:xfrm>
        </p:spPr>
        <p:txBody>
          <a:bodyPr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 userDrawn="1"/>
        </p:nvGrpSpPr>
        <p:grpSpPr>
          <a:xfrm>
            <a:off x="4812506" y="905801"/>
            <a:ext cx="2566988" cy="1309688"/>
            <a:chOff x="620974" y="715897"/>
            <a:chExt cx="2566988" cy="1309688"/>
          </a:xfrm>
        </p:grpSpPr>
        <p:sp>
          <p:nvSpPr>
            <p:cNvPr id="7" name="Freeform 6"/>
            <p:cNvSpPr>
              <a:spLocks/>
            </p:cNvSpPr>
            <p:nvPr userDrawn="1"/>
          </p:nvSpPr>
          <p:spPr bwMode="auto">
            <a:xfrm>
              <a:off x="620974" y="715897"/>
              <a:ext cx="2566988" cy="733425"/>
            </a:xfrm>
            <a:custGeom>
              <a:avLst/>
              <a:gdLst>
                <a:gd name="T0" fmla="*/ 12 w 1617"/>
                <a:gd name="T1" fmla="*/ 266 h 462"/>
                <a:gd name="T2" fmla="*/ 914 w 1617"/>
                <a:gd name="T3" fmla="*/ 462 h 462"/>
                <a:gd name="T4" fmla="*/ 920 w 1617"/>
                <a:gd name="T5" fmla="*/ 461 h 462"/>
                <a:gd name="T6" fmla="*/ 1607 w 1617"/>
                <a:gd name="T7" fmla="*/ 206 h 462"/>
                <a:gd name="T8" fmla="*/ 1605 w 1617"/>
                <a:gd name="T9" fmla="*/ 185 h 462"/>
                <a:gd name="T10" fmla="*/ 708 w 1617"/>
                <a:gd name="T11" fmla="*/ 0 h 462"/>
                <a:gd name="T12" fmla="*/ 702 w 1617"/>
                <a:gd name="T13" fmla="*/ 1 h 462"/>
                <a:gd name="T14" fmla="*/ 11 w 1617"/>
                <a:gd name="T15" fmla="*/ 244 h 462"/>
                <a:gd name="T16" fmla="*/ 12 w 1617"/>
                <a:gd name="T17" fmla="*/ 266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7" h="462">
                  <a:moveTo>
                    <a:pt x="12" y="266"/>
                  </a:moveTo>
                  <a:cubicBezTo>
                    <a:pt x="914" y="462"/>
                    <a:pt x="914" y="462"/>
                    <a:pt x="914" y="462"/>
                  </a:cubicBezTo>
                  <a:cubicBezTo>
                    <a:pt x="916" y="462"/>
                    <a:pt x="918" y="462"/>
                    <a:pt x="920" y="461"/>
                  </a:cubicBezTo>
                  <a:cubicBezTo>
                    <a:pt x="1607" y="206"/>
                    <a:pt x="1607" y="206"/>
                    <a:pt x="1607" y="206"/>
                  </a:cubicBezTo>
                  <a:cubicBezTo>
                    <a:pt x="1617" y="202"/>
                    <a:pt x="1616" y="187"/>
                    <a:pt x="1605" y="185"/>
                  </a:cubicBezTo>
                  <a:cubicBezTo>
                    <a:pt x="708" y="0"/>
                    <a:pt x="708" y="0"/>
                    <a:pt x="708" y="0"/>
                  </a:cubicBezTo>
                  <a:cubicBezTo>
                    <a:pt x="706" y="0"/>
                    <a:pt x="704" y="0"/>
                    <a:pt x="702" y="1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0" y="248"/>
                    <a:pt x="1" y="263"/>
                    <a:pt x="12" y="266"/>
                  </a:cubicBezTo>
                  <a:close/>
                </a:path>
              </a:pathLst>
            </a:custGeom>
            <a:solidFill>
              <a:srgbClr val="27A0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7"/>
            <p:cNvSpPr>
              <a:spLocks/>
            </p:cNvSpPr>
            <p:nvPr userDrawn="1"/>
          </p:nvSpPr>
          <p:spPr bwMode="auto">
            <a:xfrm>
              <a:off x="897199" y="1184210"/>
              <a:ext cx="2074863" cy="728663"/>
            </a:xfrm>
            <a:custGeom>
              <a:avLst/>
              <a:gdLst>
                <a:gd name="T0" fmla="*/ 0 w 1307"/>
                <a:gd name="T1" fmla="*/ 286 h 459"/>
                <a:gd name="T2" fmla="*/ 0 w 1307"/>
                <a:gd name="T3" fmla="*/ 287 h 459"/>
                <a:gd name="T4" fmla="*/ 17 w 1307"/>
                <a:gd name="T5" fmla="*/ 307 h 459"/>
                <a:gd name="T6" fmla="*/ 731 w 1307"/>
                <a:gd name="T7" fmla="*/ 459 h 459"/>
                <a:gd name="T8" fmla="*/ 743 w 1307"/>
                <a:gd name="T9" fmla="*/ 458 h 459"/>
                <a:gd name="T10" fmla="*/ 1277 w 1307"/>
                <a:gd name="T11" fmla="*/ 255 h 459"/>
                <a:gd name="T12" fmla="*/ 1288 w 1307"/>
                <a:gd name="T13" fmla="*/ 245 h 459"/>
                <a:gd name="T14" fmla="*/ 1303 w 1307"/>
                <a:gd name="T15" fmla="*/ 129 h 459"/>
                <a:gd name="T16" fmla="*/ 1263 w 1307"/>
                <a:gd name="T17" fmla="*/ 10 h 459"/>
                <a:gd name="T18" fmla="*/ 1240 w 1307"/>
                <a:gd name="T19" fmla="*/ 3 h 459"/>
                <a:gd name="T20" fmla="*/ 743 w 1307"/>
                <a:gd name="T21" fmla="*/ 195 h 459"/>
                <a:gd name="T22" fmla="*/ 731 w 1307"/>
                <a:gd name="T23" fmla="*/ 196 h 459"/>
                <a:gd name="T24" fmla="*/ 45 w 1307"/>
                <a:gd name="T25" fmla="*/ 39 h 459"/>
                <a:gd name="T26" fmla="*/ 19 w 1307"/>
                <a:gd name="T27" fmla="*/ 59 h 459"/>
                <a:gd name="T28" fmla="*/ 19 w 1307"/>
                <a:gd name="T29" fmla="*/ 63 h 459"/>
                <a:gd name="T30" fmla="*/ 36 w 1307"/>
                <a:gd name="T31" fmla="*/ 83 h 459"/>
                <a:gd name="T32" fmla="*/ 734 w 1307"/>
                <a:gd name="T33" fmla="*/ 233 h 459"/>
                <a:gd name="T34" fmla="*/ 746 w 1307"/>
                <a:gd name="T35" fmla="*/ 232 h 459"/>
                <a:gd name="T36" fmla="*/ 1222 w 1307"/>
                <a:gd name="T37" fmla="*/ 49 h 459"/>
                <a:gd name="T38" fmla="*/ 1248 w 1307"/>
                <a:gd name="T39" fmla="*/ 61 h 459"/>
                <a:gd name="T40" fmla="*/ 1263 w 1307"/>
                <a:gd name="T41" fmla="*/ 133 h 459"/>
                <a:gd name="T42" fmla="*/ 1256 w 1307"/>
                <a:gd name="T43" fmla="*/ 211 h 459"/>
                <a:gd name="T44" fmla="*/ 1243 w 1307"/>
                <a:gd name="T45" fmla="*/ 227 h 459"/>
                <a:gd name="T46" fmla="*/ 738 w 1307"/>
                <a:gd name="T47" fmla="*/ 412 h 459"/>
                <a:gd name="T48" fmla="*/ 727 w 1307"/>
                <a:gd name="T49" fmla="*/ 413 h 459"/>
                <a:gd name="T50" fmla="*/ 25 w 1307"/>
                <a:gd name="T51" fmla="*/ 265 h 459"/>
                <a:gd name="T52" fmla="*/ 0 w 1307"/>
                <a:gd name="T53" fmla="*/ 286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07" h="459">
                  <a:moveTo>
                    <a:pt x="0" y="286"/>
                  </a:moveTo>
                  <a:cubicBezTo>
                    <a:pt x="0" y="287"/>
                    <a:pt x="0" y="287"/>
                    <a:pt x="0" y="287"/>
                  </a:cubicBezTo>
                  <a:cubicBezTo>
                    <a:pt x="0" y="296"/>
                    <a:pt x="7" y="305"/>
                    <a:pt x="17" y="307"/>
                  </a:cubicBezTo>
                  <a:cubicBezTo>
                    <a:pt x="731" y="459"/>
                    <a:pt x="731" y="459"/>
                    <a:pt x="731" y="459"/>
                  </a:cubicBezTo>
                  <a:cubicBezTo>
                    <a:pt x="735" y="459"/>
                    <a:pt x="739" y="459"/>
                    <a:pt x="743" y="458"/>
                  </a:cubicBezTo>
                  <a:cubicBezTo>
                    <a:pt x="1277" y="255"/>
                    <a:pt x="1277" y="255"/>
                    <a:pt x="1277" y="255"/>
                  </a:cubicBezTo>
                  <a:cubicBezTo>
                    <a:pt x="1282" y="253"/>
                    <a:pt x="1286" y="250"/>
                    <a:pt x="1288" y="245"/>
                  </a:cubicBezTo>
                  <a:cubicBezTo>
                    <a:pt x="1295" y="230"/>
                    <a:pt x="1307" y="194"/>
                    <a:pt x="1303" y="129"/>
                  </a:cubicBezTo>
                  <a:cubicBezTo>
                    <a:pt x="1299" y="67"/>
                    <a:pt x="1277" y="28"/>
                    <a:pt x="1263" y="10"/>
                  </a:cubicBezTo>
                  <a:cubicBezTo>
                    <a:pt x="1258" y="3"/>
                    <a:pt x="1248" y="0"/>
                    <a:pt x="1240" y="3"/>
                  </a:cubicBezTo>
                  <a:cubicBezTo>
                    <a:pt x="743" y="195"/>
                    <a:pt x="743" y="195"/>
                    <a:pt x="743" y="195"/>
                  </a:cubicBezTo>
                  <a:cubicBezTo>
                    <a:pt x="739" y="196"/>
                    <a:pt x="735" y="197"/>
                    <a:pt x="731" y="196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32" y="36"/>
                    <a:pt x="19" y="46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9" y="73"/>
                    <a:pt x="26" y="81"/>
                    <a:pt x="36" y="83"/>
                  </a:cubicBezTo>
                  <a:cubicBezTo>
                    <a:pt x="734" y="233"/>
                    <a:pt x="734" y="233"/>
                    <a:pt x="734" y="233"/>
                  </a:cubicBezTo>
                  <a:cubicBezTo>
                    <a:pt x="738" y="234"/>
                    <a:pt x="742" y="234"/>
                    <a:pt x="746" y="232"/>
                  </a:cubicBezTo>
                  <a:cubicBezTo>
                    <a:pt x="1222" y="49"/>
                    <a:pt x="1222" y="49"/>
                    <a:pt x="1222" y="49"/>
                  </a:cubicBezTo>
                  <a:cubicBezTo>
                    <a:pt x="1232" y="45"/>
                    <a:pt x="1244" y="50"/>
                    <a:pt x="1248" y="61"/>
                  </a:cubicBezTo>
                  <a:cubicBezTo>
                    <a:pt x="1255" y="77"/>
                    <a:pt x="1263" y="103"/>
                    <a:pt x="1263" y="133"/>
                  </a:cubicBezTo>
                  <a:cubicBezTo>
                    <a:pt x="1263" y="163"/>
                    <a:pt x="1259" y="194"/>
                    <a:pt x="1256" y="211"/>
                  </a:cubicBezTo>
                  <a:cubicBezTo>
                    <a:pt x="1255" y="218"/>
                    <a:pt x="1250" y="224"/>
                    <a:pt x="1243" y="227"/>
                  </a:cubicBezTo>
                  <a:cubicBezTo>
                    <a:pt x="738" y="412"/>
                    <a:pt x="738" y="412"/>
                    <a:pt x="738" y="412"/>
                  </a:cubicBezTo>
                  <a:cubicBezTo>
                    <a:pt x="735" y="413"/>
                    <a:pt x="731" y="414"/>
                    <a:pt x="727" y="413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12" y="263"/>
                    <a:pt x="0" y="272"/>
                    <a:pt x="0" y="286"/>
                  </a:cubicBezTo>
                  <a:close/>
                </a:path>
              </a:pathLst>
            </a:custGeom>
            <a:solidFill>
              <a:srgbClr val="27A0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8"/>
            <p:cNvSpPr>
              <a:spLocks/>
            </p:cNvSpPr>
            <p:nvPr userDrawn="1"/>
          </p:nvSpPr>
          <p:spPr bwMode="auto">
            <a:xfrm>
              <a:off x="959112" y="1306447"/>
              <a:ext cx="1887538" cy="319088"/>
            </a:xfrm>
            <a:custGeom>
              <a:avLst/>
              <a:gdLst>
                <a:gd name="T0" fmla="*/ 0 w 1189"/>
                <a:gd name="T1" fmla="*/ 36 h 201"/>
                <a:gd name="T2" fmla="*/ 0 w 1189"/>
                <a:gd name="T3" fmla="*/ 47 h 201"/>
                <a:gd name="T4" fmla="*/ 693 w 1189"/>
                <a:gd name="T5" fmla="*/ 201 h 201"/>
                <a:gd name="T6" fmla="*/ 1189 w 1189"/>
                <a:gd name="T7" fmla="*/ 13 h 201"/>
                <a:gd name="T8" fmla="*/ 1189 w 1189"/>
                <a:gd name="T9" fmla="*/ 0 h 201"/>
                <a:gd name="T10" fmla="*/ 693 w 1189"/>
                <a:gd name="T11" fmla="*/ 188 h 201"/>
                <a:gd name="T12" fmla="*/ 0 w 1189"/>
                <a:gd name="T13" fmla="*/ 3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9" h="201">
                  <a:moveTo>
                    <a:pt x="0" y="36"/>
                  </a:moveTo>
                  <a:lnTo>
                    <a:pt x="0" y="47"/>
                  </a:lnTo>
                  <a:lnTo>
                    <a:pt x="693" y="201"/>
                  </a:lnTo>
                  <a:lnTo>
                    <a:pt x="1189" y="13"/>
                  </a:lnTo>
                  <a:lnTo>
                    <a:pt x="1189" y="0"/>
                  </a:lnTo>
                  <a:lnTo>
                    <a:pt x="693" y="188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27A0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9"/>
            <p:cNvSpPr>
              <a:spLocks/>
            </p:cNvSpPr>
            <p:nvPr userDrawn="1"/>
          </p:nvSpPr>
          <p:spPr bwMode="auto">
            <a:xfrm>
              <a:off x="959112" y="1357247"/>
              <a:ext cx="1887538" cy="317500"/>
            </a:xfrm>
            <a:custGeom>
              <a:avLst/>
              <a:gdLst>
                <a:gd name="T0" fmla="*/ 0 w 1189"/>
                <a:gd name="T1" fmla="*/ 35 h 200"/>
                <a:gd name="T2" fmla="*/ 0 w 1189"/>
                <a:gd name="T3" fmla="*/ 46 h 200"/>
                <a:gd name="T4" fmla="*/ 693 w 1189"/>
                <a:gd name="T5" fmla="*/ 200 h 200"/>
                <a:gd name="T6" fmla="*/ 1189 w 1189"/>
                <a:gd name="T7" fmla="*/ 12 h 200"/>
                <a:gd name="T8" fmla="*/ 1189 w 1189"/>
                <a:gd name="T9" fmla="*/ 0 h 200"/>
                <a:gd name="T10" fmla="*/ 693 w 1189"/>
                <a:gd name="T11" fmla="*/ 187 h 200"/>
                <a:gd name="T12" fmla="*/ 0 w 1189"/>
                <a:gd name="T13" fmla="*/ 3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9" h="200">
                  <a:moveTo>
                    <a:pt x="0" y="35"/>
                  </a:moveTo>
                  <a:lnTo>
                    <a:pt x="0" y="46"/>
                  </a:lnTo>
                  <a:lnTo>
                    <a:pt x="693" y="200"/>
                  </a:lnTo>
                  <a:lnTo>
                    <a:pt x="1189" y="12"/>
                  </a:lnTo>
                  <a:lnTo>
                    <a:pt x="1189" y="0"/>
                  </a:lnTo>
                  <a:lnTo>
                    <a:pt x="693" y="18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27A0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>
              <a:off x="959112" y="1409635"/>
              <a:ext cx="1887538" cy="317500"/>
            </a:xfrm>
            <a:custGeom>
              <a:avLst/>
              <a:gdLst>
                <a:gd name="T0" fmla="*/ 0 w 1189"/>
                <a:gd name="T1" fmla="*/ 36 h 200"/>
                <a:gd name="T2" fmla="*/ 0 w 1189"/>
                <a:gd name="T3" fmla="*/ 47 h 200"/>
                <a:gd name="T4" fmla="*/ 693 w 1189"/>
                <a:gd name="T5" fmla="*/ 200 h 200"/>
                <a:gd name="T6" fmla="*/ 1189 w 1189"/>
                <a:gd name="T7" fmla="*/ 13 h 200"/>
                <a:gd name="T8" fmla="*/ 1189 w 1189"/>
                <a:gd name="T9" fmla="*/ 0 h 200"/>
                <a:gd name="T10" fmla="*/ 693 w 1189"/>
                <a:gd name="T11" fmla="*/ 188 h 200"/>
                <a:gd name="T12" fmla="*/ 0 w 1189"/>
                <a:gd name="T13" fmla="*/ 3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9" h="200">
                  <a:moveTo>
                    <a:pt x="0" y="36"/>
                  </a:moveTo>
                  <a:lnTo>
                    <a:pt x="0" y="47"/>
                  </a:lnTo>
                  <a:lnTo>
                    <a:pt x="693" y="200"/>
                  </a:lnTo>
                  <a:lnTo>
                    <a:pt x="1189" y="13"/>
                  </a:lnTo>
                  <a:lnTo>
                    <a:pt x="1189" y="0"/>
                  </a:lnTo>
                  <a:lnTo>
                    <a:pt x="693" y="188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27A0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1"/>
            <p:cNvSpPr>
              <a:spLocks/>
            </p:cNvSpPr>
            <p:nvPr userDrawn="1"/>
          </p:nvSpPr>
          <p:spPr bwMode="auto">
            <a:xfrm>
              <a:off x="959112" y="1465197"/>
              <a:ext cx="1887538" cy="319088"/>
            </a:xfrm>
            <a:custGeom>
              <a:avLst/>
              <a:gdLst>
                <a:gd name="T0" fmla="*/ 0 w 1189"/>
                <a:gd name="T1" fmla="*/ 36 h 201"/>
                <a:gd name="T2" fmla="*/ 0 w 1189"/>
                <a:gd name="T3" fmla="*/ 47 h 201"/>
                <a:gd name="T4" fmla="*/ 693 w 1189"/>
                <a:gd name="T5" fmla="*/ 201 h 201"/>
                <a:gd name="T6" fmla="*/ 1189 w 1189"/>
                <a:gd name="T7" fmla="*/ 13 h 201"/>
                <a:gd name="T8" fmla="*/ 1189 w 1189"/>
                <a:gd name="T9" fmla="*/ 0 h 201"/>
                <a:gd name="T10" fmla="*/ 693 w 1189"/>
                <a:gd name="T11" fmla="*/ 188 h 201"/>
                <a:gd name="T12" fmla="*/ 0 w 1189"/>
                <a:gd name="T13" fmla="*/ 3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9" h="201">
                  <a:moveTo>
                    <a:pt x="0" y="36"/>
                  </a:moveTo>
                  <a:lnTo>
                    <a:pt x="0" y="47"/>
                  </a:lnTo>
                  <a:lnTo>
                    <a:pt x="693" y="201"/>
                  </a:lnTo>
                  <a:lnTo>
                    <a:pt x="1189" y="13"/>
                  </a:lnTo>
                  <a:lnTo>
                    <a:pt x="1189" y="0"/>
                  </a:lnTo>
                  <a:lnTo>
                    <a:pt x="693" y="188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27A0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2"/>
            <p:cNvSpPr>
              <a:spLocks/>
            </p:cNvSpPr>
            <p:nvPr userDrawn="1"/>
          </p:nvSpPr>
          <p:spPr bwMode="auto">
            <a:xfrm>
              <a:off x="1357574" y="1292160"/>
              <a:ext cx="44450" cy="506413"/>
            </a:xfrm>
            <a:custGeom>
              <a:avLst/>
              <a:gdLst>
                <a:gd name="T0" fmla="*/ 0 w 28"/>
                <a:gd name="T1" fmla="*/ 0 h 319"/>
                <a:gd name="T2" fmla="*/ 0 w 28"/>
                <a:gd name="T3" fmla="*/ 319 h 319"/>
                <a:gd name="T4" fmla="*/ 28 w 28"/>
                <a:gd name="T5" fmla="*/ 319 h 319"/>
                <a:gd name="T6" fmla="*/ 28 w 28"/>
                <a:gd name="T7" fmla="*/ 5 h 319"/>
                <a:gd name="T8" fmla="*/ 0 w 28"/>
                <a:gd name="T9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19">
                  <a:moveTo>
                    <a:pt x="0" y="0"/>
                  </a:moveTo>
                  <a:lnTo>
                    <a:pt x="0" y="319"/>
                  </a:lnTo>
                  <a:lnTo>
                    <a:pt x="28" y="319"/>
                  </a:lnTo>
                  <a:lnTo>
                    <a:pt x="28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7A0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3"/>
            <p:cNvSpPr>
              <a:spLocks/>
            </p:cNvSpPr>
            <p:nvPr userDrawn="1"/>
          </p:nvSpPr>
          <p:spPr bwMode="auto">
            <a:xfrm>
              <a:off x="1328999" y="1890647"/>
              <a:ext cx="101600" cy="134938"/>
            </a:xfrm>
            <a:custGeom>
              <a:avLst/>
              <a:gdLst>
                <a:gd name="T0" fmla="*/ 62 w 64"/>
                <a:gd name="T1" fmla="*/ 85 h 85"/>
                <a:gd name="T2" fmla="*/ 64 w 64"/>
                <a:gd name="T3" fmla="*/ 62 h 85"/>
                <a:gd name="T4" fmla="*/ 32 w 64"/>
                <a:gd name="T5" fmla="*/ 0 h 85"/>
                <a:gd name="T6" fmla="*/ 0 w 64"/>
                <a:gd name="T7" fmla="*/ 62 h 85"/>
                <a:gd name="T8" fmla="*/ 1 w 64"/>
                <a:gd name="T9" fmla="*/ 85 h 85"/>
                <a:gd name="T10" fmla="*/ 62 w 64"/>
                <a:gd name="T1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85">
                  <a:moveTo>
                    <a:pt x="62" y="85"/>
                  </a:moveTo>
                  <a:cubicBezTo>
                    <a:pt x="63" y="80"/>
                    <a:pt x="64" y="68"/>
                    <a:pt x="64" y="62"/>
                  </a:cubicBezTo>
                  <a:cubicBezTo>
                    <a:pt x="64" y="28"/>
                    <a:pt x="50" y="0"/>
                    <a:pt x="32" y="0"/>
                  </a:cubicBezTo>
                  <a:cubicBezTo>
                    <a:pt x="14" y="0"/>
                    <a:pt x="0" y="28"/>
                    <a:pt x="0" y="62"/>
                  </a:cubicBezTo>
                  <a:cubicBezTo>
                    <a:pt x="0" y="68"/>
                    <a:pt x="1" y="80"/>
                    <a:pt x="1" y="85"/>
                  </a:cubicBezTo>
                  <a:lnTo>
                    <a:pt x="62" y="85"/>
                  </a:lnTo>
                  <a:close/>
                </a:path>
              </a:pathLst>
            </a:custGeom>
            <a:solidFill>
              <a:srgbClr val="27A0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4"/>
            <p:cNvSpPr>
              <a:spLocks/>
            </p:cNvSpPr>
            <p:nvPr userDrawn="1"/>
          </p:nvSpPr>
          <p:spPr bwMode="auto">
            <a:xfrm>
              <a:off x="1341699" y="1816035"/>
              <a:ext cx="76200" cy="63500"/>
            </a:xfrm>
            <a:custGeom>
              <a:avLst/>
              <a:gdLst>
                <a:gd name="T0" fmla="*/ 24 w 48"/>
                <a:gd name="T1" fmla="*/ 32 h 40"/>
                <a:gd name="T2" fmla="*/ 42 w 48"/>
                <a:gd name="T3" fmla="*/ 40 h 40"/>
                <a:gd name="T4" fmla="*/ 48 w 48"/>
                <a:gd name="T5" fmla="*/ 24 h 40"/>
                <a:gd name="T6" fmla="*/ 24 w 48"/>
                <a:gd name="T7" fmla="*/ 0 h 40"/>
                <a:gd name="T8" fmla="*/ 0 w 48"/>
                <a:gd name="T9" fmla="*/ 24 h 40"/>
                <a:gd name="T10" fmla="*/ 6 w 48"/>
                <a:gd name="T11" fmla="*/ 40 h 40"/>
                <a:gd name="T12" fmla="*/ 24 w 48"/>
                <a:gd name="T13" fmla="*/ 3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0">
                  <a:moveTo>
                    <a:pt x="24" y="32"/>
                  </a:moveTo>
                  <a:cubicBezTo>
                    <a:pt x="31" y="32"/>
                    <a:pt x="37" y="35"/>
                    <a:pt x="42" y="40"/>
                  </a:cubicBezTo>
                  <a:cubicBezTo>
                    <a:pt x="46" y="36"/>
                    <a:pt x="48" y="30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0"/>
                    <a:pt x="2" y="36"/>
                    <a:pt x="6" y="40"/>
                  </a:cubicBezTo>
                  <a:cubicBezTo>
                    <a:pt x="11" y="35"/>
                    <a:pt x="17" y="32"/>
                    <a:pt x="24" y="32"/>
                  </a:cubicBezTo>
                  <a:close/>
                </a:path>
              </a:pathLst>
            </a:custGeom>
            <a:solidFill>
              <a:srgbClr val="27A0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5570186" y="2494642"/>
            <a:ext cx="4535055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rgbClr val="36A9AC"/>
                </a:solidFill>
              </a:defRPr>
            </a:lvl1pPr>
          </a:lstStyle>
          <a:p>
            <a:r>
              <a:rPr lang="zh-CN" altLang="en-US" dirty="0"/>
              <a:t>单击此处添加幻灯片章节标题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/>
          </p:nvPr>
        </p:nvSpPr>
        <p:spPr>
          <a:xfrm>
            <a:off x="5564413" y="3430587"/>
            <a:ext cx="4546600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Freeform 6"/>
          <p:cNvSpPr>
            <a:spLocks/>
          </p:cNvSpPr>
          <p:nvPr userDrawn="1"/>
        </p:nvSpPr>
        <p:spPr bwMode="auto">
          <a:xfrm>
            <a:off x="1" y="5641975"/>
            <a:ext cx="12188825" cy="1216025"/>
          </a:xfrm>
          <a:custGeom>
            <a:avLst/>
            <a:gdLst>
              <a:gd name="T0" fmla="*/ 0 w 7680"/>
              <a:gd name="T1" fmla="*/ 25 h 766"/>
              <a:gd name="T2" fmla="*/ 0 w 7680"/>
              <a:gd name="T3" fmla="*/ 766 h 766"/>
              <a:gd name="T4" fmla="*/ 7680 w 7680"/>
              <a:gd name="T5" fmla="*/ 766 h 766"/>
              <a:gd name="T6" fmla="*/ 7680 w 7680"/>
              <a:gd name="T7" fmla="*/ 25 h 766"/>
              <a:gd name="T8" fmla="*/ 4420 w 7680"/>
              <a:gd name="T9" fmla="*/ 57 h 766"/>
              <a:gd name="T10" fmla="*/ 3840 w 7680"/>
              <a:gd name="T11" fmla="*/ 305 h 766"/>
              <a:gd name="T12" fmla="*/ 3158 w 7680"/>
              <a:gd name="T13" fmla="*/ 57 h 766"/>
              <a:gd name="T14" fmla="*/ 0 w 7680"/>
              <a:gd name="T15" fmla="*/ 25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80" h="766">
                <a:moveTo>
                  <a:pt x="0" y="25"/>
                </a:moveTo>
                <a:cubicBezTo>
                  <a:pt x="0" y="766"/>
                  <a:pt x="0" y="766"/>
                  <a:pt x="0" y="766"/>
                </a:cubicBezTo>
                <a:cubicBezTo>
                  <a:pt x="7680" y="766"/>
                  <a:pt x="7680" y="766"/>
                  <a:pt x="7680" y="766"/>
                </a:cubicBezTo>
                <a:cubicBezTo>
                  <a:pt x="7680" y="25"/>
                  <a:pt x="7680" y="25"/>
                  <a:pt x="7680" y="25"/>
                </a:cubicBezTo>
                <a:cubicBezTo>
                  <a:pt x="7680" y="25"/>
                  <a:pt x="5217" y="3"/>
                  <a:pt x="4420" y="57"/>
                </a:cubicBezTo>
                <a:cubicBezTo>
                  <a:pt x="4134" y="76"/>
                  <a:pt x="3840" y="305"/>
                  <a:pt x="3840" y="305"/>
                </a:cubicBezTo>
                <a:cubicBezTo>
                  <a:pt x="3840" y="305"/>
                  <a:pt x="3592" y="89"/>
                  <a:pt x="3158" y="57"/>
                </a:cubicBezTo>
                <a:cubicBezTo>
                  <a:pt x="2386" y="0"/>
                  <a:pt x="0" y="25"/>
                  <a:pt x="0" y="25"/>
                </a:cubicBezTo>
                <a:close/>
              </a:path>
            </a:pathLst>
          </a:custGeom>
          <a:solidFill>
            <a:srgbClr val="21B7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7"/>
          <p:cNvSpPr>
            <a:spLocks/>
          </p:cNvSpPr>
          <p:nvPr userDrawn="1"/>
        </p:nvSpPr>
        <p:spPr bwMode="auto">
          <a:xfrm>
            <a:off x="1" y="5432425"/>
            <a:ext cx="12188825" cy="558800"/>
          </a:xfrm>
          <a:custGeom>
            <a:avLst/>
            <a:gdLst>
              <a:gd name="T0" fmla="*/ 41 w 7680"/>
              <a:gd name="T1" fmla="*/ 66 h 352"/>
              <a:gd name="T2" fmla="*/ 1159 w 7680"/>
              <a:gd name="T3" fmla="*/ 61 h 352"/>
              <a:gd name="T4" fmla="*/ 3160 w 7680"/>
              <a:gd name="T5" fmla="*/ 98 h 352"/>
              <a:gd name="T6" fmla="*/ 3652 w 7680"/>
              <a:gd name="T7" fmla="*/ 231 h 352"/>
              <a:gd name="T8" fmla="*/ 3826 w 7680"/>
              <a:gd name="T9" fmla="*/ 341 h 352"/>
              <a:gd name="T10" fmla="*/ 3839 w 7680"/>
              <a:gd name="T11" fmla="*/ 352 h 352"/>
              <a:gd name="T12" fmla="*/ 3852 w 7680"/>
              <a:gd name="T13" fmla="*/ 342 h 352"/>
              <a:gd name="T14" fmla="*/ 4418 w 7680"/>
              <a:gd name="T15" fmla="*/ 98 h 352"/>
              <a:gd name="T16" fmla="*/ 7638 w 7680"/>
              <a:gd name="T17" fmla="*/ 66 h 352"/>
              <a:gd name="T18" fmla="*/ 7680 w 7680"/>
              <a:gd name="T19" fmla="*/ 66 h 352"/>
              <a:gd name="T20" fmla="*/ 7680 w 7680"/>
              <a:gd name="T21" fmla="*/ 25 h 352"/>
              <a:gd name="T22" fmla="*/ 7659 w 7680"/>
              <a:gd name="T23" fmla="*/ 24 h 352"/>
              <a:gd name="T24" fmla="*/ 6569 w 7680"/>
              <a:gd name="T25" fmla="*/ 20 h 352"/>
              <a:gd name="T26" fmla="*/ 4415 w 7680"/>
              <a:gd name="T27" fmla="*/ 57 h 352"/>
              <a:gd name="T28" fmla="*/ 3840 w 7680"/>
              <a:gd name="T29" fmla="*/ 299 h 352"/>
              <a:gd name="T30" fmla="*/ 3672 w 7680"/>
              <a:gd name="T31" fmla="*/ 195 h 352"/>
              <a:gd name="T32" fmla="*/ 3163 w 7680"/>
              <a:gd name="T33" fmla="*/ 57 h 352"/>
              <a:gd name="T34" fmla="*/ 20 w 7680"/>
              <a:gd name="T35" fmla="*/ 24 h 352"/>
              <a:gd name="T36" fmla="*/ 0 w 7680"/>
              <a:gd name="T37" fmla="*/ 25 h 352"/>
              <a:gd name="T38" fmla="*/ 0 w 7680"/>
              <a:gd name="T39" fmla="*/ 66 h 352"/>
              <a:gd name="T40" fmla="*/ 41 w 7680"/>
              <a:gd name="T41" fmla="*/ 66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7680" h="352">
                <a:moveTo>
                  <a:pt x="41" y="66"/>
                </a:moveTo>
                <a:cubicBezTo>
                  <a:pt x="143" y="65"/>
                  <a:pt x="607" y="61"/>
                  <a:pt x="1159" y="61"/>
                </a:cubicBezTo>
                <a:cubicBezTo>
                  <a:pt x="1881" y="61"/>
                  <a:pt x="2752" y="68"/>
                  <a:pt x="3160" y="98"/>
                </a:cubicBezTo>
                <a:cubicBezTo>
                  <a:pt x="3379" y="114"/>
                  <a:pt x="3548" y="179"/>
                  <a:pt x="3652" y="231"/>
                </a:cubicBezTo>
                <a:cubicBezTo>
                  <a:pt x="3764" y="287"/>
                  <a:pt x="3825" y="340"/>
                  <a:pt x="3826" y="341"/>
                </a:cubicBezTo>
                <a:cubicBezTo>
                  <a:pt x="3839" y="352"/>
                  <a:pt x="3839" y="352"/>
                  <a:pt x="3839" y="352"/>
                </a:cubicBezTo>
                <a:cubicBezTo>
                  <a:pt x="3852" y="342"/>
                  <a:pt x="3852" y="342"/>
                  <a:pt x="3852" y="342"/>
                </a:cubicBezTo>
                <a:cubicBezTo>
                  <a:pt x="3855" y="339"/>
                  <a:pt x="4143" y="117"/>
                  <a:pt x="4418" y="98"/>
                </a:cubicBezTo>
                <a:cubicBezTo>
                  <a:pt x="5162" y="48"/>
                  <a:pt x="7398" y="64"/>
                  <a:pt x="7638" y="66"/>
                </a:cubicBezTo>
                <a:cubicBezTo>
                  <a:pt x="7680" y="66"/>
                  <a:pt x="7680" y="66"/>
                  <a:pt x="7680" y="66"/>
                </a:cubicBezTo>
                <a:cubicBezTo>
                  <a:pt x="7680" y="25"/>
                  <a:pt x="7680" y="25"/>
                  <a:pt x="7680" y="25"/>
                </a:cubicBezTo>
                <a:cubicBezTo>
                  <a:pt x="7659" y="24"/>
                  <a:pt x="7659" y="24"/>
                  <a:pt x="7659" y="24"/>
                </a:cubicBezTo>
                <a:cubicBezTo>
                  <a:pt x="7648" y="24"/>
                  <a:pt x="7169" y="20"/>
                  <a:pt x="6569" y="20"/>
                </a:cubicBezTo>
                <a:cubicBezTo>
                  <a:pt x="5809" y="20"/>
                  <a:pt x="4854" y="27"/>
                  <a:pt x="4415" y="57"/>
                </a:cubicBezTo>
                <a:cubicBezTo>
                  <a:pt x="4159" y="74"/>
                  <a:pt x="3901" y="253"/>
                  <a:pt x="3840" y="299"/>
                </a:cubicBezTo>
                <a:cubicBezTo>
                  <a:pt x="3816" y="280"/>
                  <a:pt x="3759" y="238"/>
                  <a:pt x="3672" y="195"/>
                </a:cubicBezTo>
                <a:cubicBezTo>
                  <a:pt x="3565" y="141"/>
                  <a:pt x="3389" y="73"/>
                  <a:pt x="3163" y="57"/>
                </a:cubicBezTo>
                <a:cubicBezTo>
                  <a:pt x="2404" y="0"/>
                  <a:pt x="44" y="24"/>
                  <a:pt x="20" y="24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66"/>
                  <a:pt x="0" y="66"/>
                  <a:pt x="0" y="66"/>
                </a:cubicBezTo>
                <a:lnTo>
                  <a:pt x="41" y="66"/>
                </a:lnTo>
                <a:close/>
              </a:path>
            </a:pathLst>
          </a:custGeom>
          <a:solidFill>
            <a:srgbClr val="21B7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96DECD67-EF7B-4225-9DCD-E9A1FB000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2018/6/22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1BE31C9-EEB9-478B-9042-EAA8EC268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5CE021F-56B6-40B0-88C1-2D7CFC553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8293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3668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1DCB61B-CE4E-4C03-864A-E12646314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2018/6/22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C41E76E0-E044-4D9B-A778-A15CBAFBD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1A1C5EF2-45A2-4D1B-9050-807C7A6E6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xmlns="" id="{FB9477CB-6DA5-4D44-8994-017C0F5A5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67025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 userDrawn="1"/>
        </p:nvSpPr>
        <p:spPr bwMode="auto">
          <a:xfrm>
            <a:off x="1" y="5641975"/>
            <a:ext cx="12188825" cy="1216025"/>
          </a:xfrm>
          <a:custGeom>
            <a:avLst/>
            <a:gdLst>
              <a:gd name="T0" fmla="*/ 0 w 7680"/>
              <a:gd name="T1" fmla="*/ 25 h 766"/>
              <a:gd name="T2" fmla="*/ 0 w 7680"/>
              <a:gd name="T3" fmla="*/ 766 h 766"/>
              <a:gd name="T4" fmla="*/ 7680 w 7680"/>
              <a:gd name="T5" fmla="*/ 766 h 766"/>
              <a:gd name="T6" fmla="*/ 7680 w 7680"/>
              <a:gd name="T7" fmla="*/ 25 h 766"/>
              <a:gd name="T8" fmla="*/ 4420 w 7680"/>
              <a:gd name="T9" fmla="*/ 57 h 766"/>
              <a:gd name="T10" fmla="*/ 3840 w 7680"/>
              <a:gd name="T11" fmla="*/ 305 h 766"/>
              <a:gd name="T12" fmla="*/ 3158 w 7680"/>
              <a:gd name="T13" fmla="*/ 57 h 766"/>
              <a:gd name="T14" fmla="*/ 0 w 7680"/>
              <a:gd name="T15" fmla="*/ 25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80" h="766">
                <a:moveTo>
                  <a:pt x="0" y="25"/>
                </a:moveTo>
                <a:cubicBezTo>
                  <a:pt x="0" y="766"/>
                  <a:pt x="0" y="766"/>
                  <a:pt x="0" y="766"/>
                </a:cubicBezTo>
                <a:cubicBezTo>
                  <a:pt x="7680" y="766"/>
                  <a:pt x="7680" y="766"/>
                  <a:pt x="7680" y="766"/>
                </a:cubicBezTo>
                <a:cubicBezTo>
                  <a:pt x="7680" y="25"/>
                  <a:pt x="7680" y="25"/>
                  <a:pt x="7680" y="25"/>
                </a:cubicBezTo>
                <a:cubicBezTo>
                  <a:pt x="7680" y="25"/>
                  <a:pt x="5217" y="3"/>
                  <a:pt x="4420" y="57"/>
                </a:cubicBezTo>
                <a:cubicBezTo>
                  <a:pt x="4134" y="76"/>
                  <a:pt x="3840" y="305"/>
                  <a:pt x="3840" y="305"/>
                </a:cubicBezTo>
                <a:cubicBezTo>
                  <a:pt x="3840" y="305"/>
                  <a:pt x="3592" y="89"/>
                  <a:pt x="3158" y="57"/>
                </a:cubicBezTo>
                <a:cubicBezTo>
                  <a:pt x="2386" y="0"/>
                  <a:pt x="0" y="25"/>
                  <a:pt x="0" y="25"/>
                </a:cubicBezTo>
                <a:close/>
              </a:path>
            </a:pathLst>
          </a:custGeom>
          <a:solidFill>
            <a:srgbClr val="21B7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7"/>
          <p:cNvSpPr>
            <a:spLocks/>
          </p:cNvSpPr>
          <p:nvPr userDrawn="1"/>
        </p:nvSpPr>
        <p:spPr bwMode="auto">
          <a:xfrm>
            <a:off x="1" y="5432425"/>
            <a:ext cx="12188825" cy="558800"/>
          </a:xfrm>
          <a:custGeom>
            <a:avLst/>
            <a:gdLst>
              <a:gd name="T0" fmla="*/ 41 w 7680"/>
              <a:gd name="T1" fmla="*/ 66 h 352"/>
              <a:gd name="T2" fmla="*/ 1159 w 7680"/>
              <a:gd name="T3" fmla="*/ 61 h 352"/>
              <a:gd name="T4" fmla="*/ 3160 w 7680"/>
              <a:gd name="T5" fmla="*/ 98 h 352"/>
              <a:gd name="T6" fmla="*/ 3652 w 7680"/>
              <a:gd name="T7" fmla="*/ 231 h 352"/>
              <a:gd name="T8" fmla="*/ 3826 w 7680"/>
              <a:gd name="T9" fmla="*/ 341 h 352"/>
              <a:gd name="T10" fmla="*/ 3839 w 7680"/>
              <a:gd name="T11" fmla="*/ 352 h 352"/>
              <a:gd name="T12" fmla="*/ 3852 w 7680"/>
              <a:gd name="T13" fmla="*/ 342 h 352"/>
              <a:gd name="T14" fmla="*/ 4418 w 7680"/>
              <a:gd name="T15" fmla="*/ 98 h 352"/>
              <a:gd name="T16" fmla="*/ 7638 w 7680"/>
              <a:gd name="T17" fmla="*/ 66 h 352"/>
              <a:gd name="T18" fmla="*/ 7680 w 7680"/>
              <a:gd name="T19" fmla="*/ 66 h 352"/>
              <a:gd name="T20" fmla="*/ 7680 w 7680"/>
              <a:gd name="T21" fmla="*/ 25 h 352"/>
              <a:gd name="T22" fmla="*/ 7659 w 7680"/>
              <a:gd name="T23" fmla="*/ 24 h 352"/>
              <a:gd name="T24" fmla="*/ 6569 w 7680"/>
              <a:gd name="T25" fmla="*/ 20 h 352"/>
              <a:gd name="T26" fmla="*/ 4415 w 7680"/>
              <a:gd name="T27" fmla="*/ 57 h 352"/>
              <a:gd name="T28" fmla="*/ 3840 w 7680"/>
              <a:gd name="T29" fmla="*/ 299 h 352"/>
              <a:gd name="T30" fmla="*/ 3672 w 7680"/>
              <a:gd name="T31" fmla="*/ 195 h 352"/>
              <a:gd name="T32" fmla="*/ 3163 w 7680"/>
              <a:gd name="T33" fmla="*/ 57 h 352"/>
              <a:gd name="T34" fmla="*/ 20 w 7680"/>
              <a:gd name="T35" fmla="*/ 24 h 352"/>
              <a:gd name="T36" fmla="*/ 0 w 7680"/>
              <a:gd name="T37" fmla="*/ 25 h 352"/>
              <a:gd name="T38" fmla="*/ 0 w 7680"/>
              <a:gd name="T39" fmla="*/ 66 h 352"/>
              <a:gd name="T40" fmla="*/ 41 w 7680"/>
              <a:gd name="T41" fmla="*/ 66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7680" h="352">
                <a:moveTo>
                  <a:pt x="41" y="66"/>
                </a:moveTo>
                <a:cubicBezTo>
                  <a:pt x="143" y="65"/>
                  <a:pt x="607" y="61"/>
                  <a:pt x="1159" y="61"/>
                </a:cubicBezTo>
                <a:cubicBezTo>
                  <a:pt x="1881" y="61"/>
                  <a:pt x="2752" y="68"/>
                  <a:pt x="3160" y="98"/>
                </a:cubicBezTo>
                <a:cubicBezTo>
                  <a:pt x="3379" y="114"/>
                  <a:pt x="3548" y="179"/>
                  <a:pt x="3652" y="231"/>
                </a:cubicBezTo>
                <a:cubicBezTo>
                  <a:pt x="3764" y="287"/>
                  <a:pt x="3825" y="340"/>
                  <a:pt x="3826" y="341"/>
                </a:cubicBezTo>
                <a:cubicBezTo>
                  <a:pt x="3839" y="352"/>
                  <a:pt x="3839" y="352"/>
                  <a:pt x="3839" y="352"/>
                </a:cubicBezTo>
                <a:cubicBezTo>
                  <a:pt x="3852" y="342"/>
                  <a:pt x="3852" y="342"/>
                  <a:pt x="3852" y="342"/>
                </a:cubicBezTo>
                <a:cubicBezTo>
                  <a:pt x="3855" y="339"/>
                  <a:pt x="4143" y="117"/>
                  <a:pt x="4418" y="98"/>
                </a:cubicBezTo>
                <a:cubicBezTo>
                  <a:pt x="5162" y="48"/>
                  <a:pt x="7398" y="64"/>
                  <a:pt x="7638" y="66"/>
                </a:cubicBezTo>
                <a:cubicBezTo>
                  <a:pt x="7680" y="66"/>
                  <a:pt x="7680" y="66"/>
                  <a:pt x="7680" y="66"/>
                </a:cubicBezTo>
                <a:cubicBezTo>
                  <a:pt x="7680" y="25"/>
                  <a:pt x="7680" y="25"/>
                  <a:pt x="7680" y="25"/>
                </a:cubicBezTo>
                <a:cubicBezTo>
                  <a:pt x="7659" y="24"/>
                  <a:pt x="7659" y="24"/>
                  <a:pt x="7659" y="24"/>
                </a:cubicBezTo>
                <a:cubicBezTo>
                  <a:pt x="7648" y="24"/>
                  <a:pt x="7169" y="20"/>
                  <a:pt x="6569" y="20"/>
                </a:cubicBezTo>
                <a:cubicBezTo>
                  <a:pt x="5809" y="20"/>
                  <a:pt x="4854" y="27"/>
                  <a:pt x="4415" y="57"/>
                </a:cubicBezTo>
                <a:cubicBezTo>
                  <a:pt x="4159" y="74"/>
                  <a:pt x="3901" y="253"/>
                  <a:pt x="3840" y="299"/>
                </a:cubicBezTo>
                <a:cubicBezTo>
                  <a:pt x="3816" y="280"/>
                  <a:pt x="3759" y="238"/>
                  <a:pt x="3672" y="195"/>
                </a:cubicBezTo>
                <a:cubicBezTo>
                  <a:pt x="3565" y="141"/>
                  <a:pt x="3389" y="73"/>
                  <a:pt x="3163" y="57"/>
                </a:cubicBezTo>
                <a:cubicBezTo>
                  <a:pt x="2404" y="0"/>
                  <a:pt x="44" y="24"/>
                  <a:pt x="20" y="24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66"/>
                  <a:pt x="0" y="66"/>
                  <a:pt x="0" y="66"/>
                </a:cubicBezTo>
                <a:lnTo>
                  <a:pt x="41" y="66"/>
                </a:lnTo>
                <a:close/>
              </a:path>
            </a:pathLst>
          </a:custGeom>
          <a:solidFill>
            <a:srgbClr val="21B7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8"/>
          <p:cNvSpPr>
            <a:spLocks/>
          </p:cNvSpPr>
          <p:nvPr userDrawn="1"/>
        </p:nvSpPr>
        <p:spPr bwMode="auto">
          <a:xfrm>
            <a:off x="4311651" y="596948"/>
            <a:ext cx="3563938" cy="1019175"/>
          </a:xfrm>
          <a:custGeom>
            <a:avLst/>
            <a:gdLst>
              <a:gd name="T0" fmla="*/ 17 w 2245"/>
              <a:gd name="T1" fmla="*/ 369 h 642"/>
              <a:gd name="T2" fmla="*/ 1269 w 2245"/>
              <a:gd name="T3" fmla="*/ 641 h 642"/>
              <a:gd name="T4" fmla="*/ 1277 w 2245"/>
              <a:gd name="T5" fmla="*/ 640 h 642"/>
              <a:gd name="T6" fmla="*/ 2230 w 2245"/>
              <a:gd name="T7" fmla="*/ 287 h 642"/>
              <a:gd name="T8" fmla="*/ 2228 w 2245"/>
              <a:gd name="T9" fmla="*/ 257 h 642"/>
              <a:gd name="T10" fmla="*/ 982 w 2245"/>
              <a:gd name="T11" fmla="*/ 1 h 642"/>
              <a:gd name="T12" fmla="*/ 974 w 2245"/>
              <a:gd name="T13" fmla="*/ 1 h 642"/>
              <a:gd name="T14" fmla="*/ 15 w 2245"/>
              <a:gd name="T15" fmla="*/ 339 h 642"/>
              <a:gd name="T16" fmla="*/ 17 w 2245"/>
              <a:gd name="T17" fmla="*/ 36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45" h="642">
                <a:moveTo>
                  <a:pt x="17" y="369"/>
                </a:moveTo>
                <a:cubicBezTo>
                  <a:pt x="1269" y="641"/>
                  <a:pt x="1269" y="641"/>
                  <a:pt x="1269" y="641"/>
                </a:cubicBezTo>
                <a:cubicBezTo>
                  <a:pt x="1272" y="642"/>
                  <a:pt x="1275" y="642"/>
                  <a:pt x="1277" y="640"/>
                </a:cubicBezTo>
                <a:cubicBezTo>
                  <a:pt x="2230" y="287"/>
                  <a:pt x="2230" y="287"/>
                  <a:pt x="2230" y="287"/>
                </a:cubicBezTo>
                <a:cubicBezTo>
                  <a:pt x="2245" y="281"/>
                  <a:pt x="2244" y="260"/>
                  <a:pt x="2228" y="257"/>
                </a:cubicBezTo>
                <a:cubicBezTo>
                  <a:pt x="982" y="1"/>
                  <a:pt x="982" y="1"/>
                  <a:pt x="982" y="1"/>
                </a:cubicBezTo>
                <a:cubicBezTo>
                  <a:pt x="980" y="0"/>
                  <a:pt x="977" y="0"/>
                  <a:pt x="974" y="1"/>
                </a:cubicBezTo>
                <a:cubicBezTo>
                  <a:pt x="15" y="339"/>
                  <a:pt x="15" y="339"/>
                  <a:pt x="15" y="339"/>
                </a:cubicBezTo>
                <a:cubicBezTo>
                  <a:pt x="0" y="344"/>
                  <a:pt x="1" y="366"/>
                  <a:pt x="17" y="369"/>
                </a:cubicBez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9"/>
          <p:cNvSpPr>
            <a:spLocks/>
          </p:cNvSpPr>
          <p:nvPr userDrawn="1"/>
        </p:nvSpPr>
        <p:spPr bwMode="auto">
          <a:xfrm>
            <a:off x="4695826" y="1247823"/>
            <a:ext cx="2881313" cy="1012825"/>
          </a:xfrm>
          <a:custGeom>
            <a:avLst/>
            <a:gdLst>
              <a:gd name="T0" fmla="*/ 0 w 1815"/>
              <a:gd name="T1" fmla="*/ 396 h 638"/>
              <a:gd name="T2" fmla="*/ 0 w 1815"/>
              <a:gd name="T3" fmla="*/ 398 h 638"/>
              <a:gd name="T4" fmla="*/ 22 w 1815"/>
              <a:gd name="T5" fmla="*/ 426 h 638"/>
              <a:gd name="T6" fmla="*/ 1015 w 1815"/>
              <a:gd name="T7" fmla="*/ 637 h 638"/>
              <a:gd name="T8" fmla="*/ 1031 w 1815"/>
              <a:gd name="T9" fmla="*/ 635 h 638"/>
              <a:gd name="T10" fmla="*/ 1772 w 1815"/>
              <a:gd name="T11" fmla="*/ 354 h 638"/>
              <a:gd name="T12" fmla="*/ 1788 w 1815"/>
              <a:gd name="T13" fmla="*/ 340 h 638"/>
              <a:gd name="T14" fmla="*/ 1809 w 1815"/>
              <a:gd name="T15" fmla="*/ 179 h 638"/>
              <a:gd name="T16" fmla="*/ 1754 w 1815"/>
              <a:gd name="T17" fmla="*/ 14 h 638"/>
              <a:gd name="T18" fmla="*/ 1720 w 1815"/>
              <a:gd name="T19" fmla="*/ 4 h 638"/>
              <a:gd name="T20" fmla="*/ 1031 w 1815"/>
              <a:gd name="T21" fmla="*/ 270 h 638"/>
              <a:gd name="T22" fmla="*/ 1014 w 1815"/>
              <a:gd name="T23" fmla="*/ 272 h 638"/>
              <a:gd name="T24" fmla="*/ 61 w 1815"/>
              <a:gd name="T25" fmla="*/ 55 h 638"/>
              <a:gd name="T26" fmla="*/ 27 w 1815"/>
              <a:gd name="T27" fmla="*/ 82 h 638"/>
              <a:gd name="T28" fmla="*/ 27 w 1815"/>
              <a:gd name="T29" fmla="*/ 87 h 638"/>
              <a:gd name="T30" fmla="*/ 49 w 1815"/>
              <a:gd name="T31" fmla="*/ 115 h 638"/>
              <a:gd name="T32" fmla="*/ 1019 w 1815"/>
              <a:gd name="T33" fmla="*/ 324 h 638"/>
              <a:gd name="T34" fmla="*/ 1035 w 1815"/>
              <a:gd name="T35" fmla="*/ 322 h 638"/>
              <a:gd name="T36" fmla="*/ 1696 w 1815"/>
              <a:gd name="T37" fmla="*/ 68 h 638"/>
              <a:gd name="T38" fmla="*/ 1732 w 1815"/>
              <a:gd name="T39" fmla="*/ 84 h 638"/>
              <a:gd name="T40" fmla="*/ 1753 w 1815"/>
              <a:gd name="T41" fmla="*/ 184 h 638"/>
              <a:gd name="T42" fmla="*/ 1743 w 1815"/>
              <a:gd name="T43" fmla="*/ 293 h 638"/>
              <a:gd name="T44" fmla="*/ 1725 w 1815"/>
              <a:gd name="T45" fmla="*/ 315 h 638"/>
              <a:gd name="T46" fmla="*/ 1025 w 1815"/>
              <a:gd name="T47" fmla="*/ 572 h 638"/>
              <a:gd name="T48" fmla="*/ 1009 w 1815"/>
              <a:gd name="T49" fmla="*/ 573 h 638"/>
              <a:gd name="T50" fmla="*/ 34 w 1815"/>
              <a:gd name="T51" fmla="*/ 368 h 638"/>
              <a:gd name="T52" fmla="*/ 0 w 1815"/>
              <a:gd name="T53" fmla="*/ 396 h 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15" h="638">
                <a:moveTo>
                  <a:pt x="0" y="396"/>
                </a:moveTo>
                <a:cubicBezTo>
                  <a:pt x="0" y="398"/>
                  <a:pt x="0" y="398"/>
                  <a:pt x="0" y="398"/>
                </a:cubicBezTo>
                <a:cubicBezTo>
                  <a:pt x="0" y="411"/>
                  <a:pt x="9" y="423"/>
                  <a:pt x="22" y="426"/>
                </a:cubicBezTo>
                <a:cubicBezTo>
                  <a:pt x="1015" y="637"/>
                  <a:pt x="1015" y="637"/>
                  <a:pt x="1015" y="637"/>
                </a:cubicBezTo>
                <a:cubicBezTo>
                  <a:pt x="1020" y="638"/>
                  <a:pt x="1025" y="637"/>
                  <a:pt x="1031" y="635"/>
                </a:cubicBezTo>
                <a:cubicBezTo>
                  <a:pt x="1772" y="354"/>
                  <a:pt x="1772" y="354"/>
                  <a:pt x="1772" y="354"/>
                </a:cubicBezTo>
                <a:cubicBezTo>
                  <a:pt x="1779" y="352"/>
                  <a:pt x="1785" y="346"/>
                  <a:pt x="1788" y="340"/>
                </a:cubicBezTo>
                <a:cubicBezTo>
                  <a:pt x="1797" y="320"/>
                  <a:pt x="1815" y="269"/>
                  <a:pt x="1809" y="179"/>
                </a:cubicBezTo>
                <a:cubicBezTo>
                  <a:pt x="1804" y="93"/>
                  <a:pt x="1772" y="39"/>
                  <a:pt x="1754" y="14"/>
                </a:cubicBezTo>
                <a:cubicBezTo>
                  <a:pt x="1746" y="4"/>
                  <a:pt x="1732" y="0"/>
                  <a:pt x="1720" y="4"/>
                </a:cubicBezTo>
                <a:cubicBezTo>
                  <a:pt x="1031" y="270"/>
                  <a:pt x="1031" y="270"/>
                  <a:pt x="1031" y="270"/>
                </a:cubicBezTo>
                <a:cubicBezTo>
                  <a:pt x="1025" y="273"/>
                  <a:pt x="1020" y="273"/>
                  <a:pt x="1014" y="272"/>
                </a:cubicBezTo>
                <a:cubicBezTo>
                  <a:pt x="61" y="55"/>
                  <a:pt x="61" y="55"/>
                  <a:pt x="61" y="55"/>
                </a:cubicBezTo>
                <a:cubicBezTo>
                  <a:pt x="44" y="51"/>
                  <a:pt x="27" y="64"/>
                  <a:pt x="27" y="82"/>
                </a:cubicBezTo>
                <a:cubicBezTo>
                  <a:pt x="27" y="87"/>
                  <a:pt x="27" y="87"/>
                  <a:pt x="27" y="87"/>
                </a:cubicBezTo>
                <a:cubicBezTo>
                  <a:pt x="27" y="101"/>
                  <a:pt x="36" y="112"/>
                  <a:pt x="49" y="115"/>
                </a:cubicBezTo>
                <a:cubicBezTo>
                  <a:pt x="1019" y="324"/>
                  <a:pt x="1019" y="324"/>
                  <a:pt x="1019" y="324"/>
                </a:cubicBezTo>
                <a:cubicBezTo>
                  <a:pt x="1024" y="325"/>
                  <a:pt x="1030" y="324"/>
                  <a:pt x="1035" y="322"/>
                </a:cubicBezTo>
                <a:cubicBezTo>
                  <a:pt x="1696" y="68"/>
                  <a:pt x="1696" y="68"/>
                  <a:pt x="1696" y="68"/>
                </a:cubicBezTo>
                <a:cubicBezTo>
                  <a:pt x="1710" y="62"/>
                  <a:pt x="1726" y="69"/>
                  <a:pt x="1732" y="84"/>
                </a:cubicBezTo>
                <a:cubicBezTo>
                  <a:pt x="1741" y="107"/>
                  <a:pt x="1753" y="143"/>
                  <a:pt x="1753" y="184"/>
                </a:cubicBezTo>
                <a:cubicBezTo>
                  <a:pt x="1754" y="227"/>
                  <a:pt x="1747" y="270"/>
                  <a:pt x="1743" y="293"/>
                </a:cubicBezTo>
                <a:cubicBezTo>
                  <a:pt x="1742" y="303"/>
                  <a:pt x="1735" y="311"/>
                  <a:pt x="1725" y="315"/>
                </a:cubicBezTo>
                <a:cubicBezTo>
                  <a:pt x="1025" y="572"/>
                  <a:pt x="1025" y="572"/>
                  <a:pt x="1025" y="572"/>
                </a:cubicBezTo>
                <a:cubicBezTo>
                  <a:pt x="1020" y="574"/>
                  <a:pt x="1014" y="574"/>
                  <a:pt x="1009" y="573"/>
                </a:cubicBezTo>
                <a:cubicBezTo>
                  <a:pt x="34" y="368"/>
                  <a:pt x="34" y="368"/>
                  <a:pt x="34" y="368"/>
                </a:cubicBezTo>
                <a:cubicBezTo>
                  <a:pt x="17" y="365"/>
                  <a:pt x="0" y="378"/>
                  <a:pt x="0" y="396"/>
                </a:cubicBez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10"/>
          <p:cNvSpPr>
            <a:spLocks/>
          </p:cNvSpPr>
          <p:nvPr userDrawn="1"/>
        </p:nvSpPr>
        <p:spPr bwMode="auto">
          <a:xfrm>
            <a:off x="4781551" y="1417685"/>
            <a:ext cx="2619375" cy="441325"/>
          </a:xfrm>
          <a:custGeom>
            <a:avLst/>
            <a:gdLst>
              <a:gd name="T0" fmla="*/ 0 w 1650"/>
              <a:gd name="T1" fmla="*/ 49 h 278"/>
              <a:gd name="T2" fmla="*/ 0 w 1650"/>
              <a:gd name="T3" fmla="*/ 65 h 278"/>
              <a:gd name="T4" fmla="*/ 962 w 1650"/>
              <a:gd name="T5" fmla="*/ 278 h 278"/>
              <a:gd name="T6" fmla="*/ 1650 w 1650"/>
              <a:gd name="T7" fmla="*/ 18 h 278"/>
              <a:gd name="T8" fmla="*/ 1650 w 1650"/>
              <a:gd name="T9" fmla="*/ 0 h 278"/>
              <a:gd name="T10" fmla="*/ 962 w 1650"/>
              <a:gd name="T11" fmla="*/ 261 h 278"/>
              <a:gd name="T12" fmla="*/ 0 w 1650"/>
              <a:gd name="T13" fmla="*/ 49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0" h="278">
                <a:moveTo>
                  <a:pt x="0" y="49"/>
                </a:moveTo>
                <a:lnTo>
                  <a:pt x="0" y="65"/>
                </a:lnTo>
                <a:lnTo>
                  <a:pt x="962" y="278"/>
                </a:lnTo>
                <a:lnTo>
                  <a:pt x="1650" y="18"/>
                </a:lnTo>
                <a:lnTo>
                  <a:pt x="1650" y="0"/>
                </a:lnTo>
                <a:lnTo>
                  <a:pt x="962" y="261"/>
                </a:lnTo>
                <a:lnTo>
                  <a:pt x="0" y="49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1"/>
          <p:cNvSpPr>
            <a:spLocks/>
          </p:cNvSpPr>
          <p:nvPr userDrawn="1"/>
        </p:nvSpPr>
        <p:spPr bwMode="auto">
          <a:xfrm>
            <a:off x="4781551" y="1487535"/>
            <a:ext cx="2619375" cy="441325"/>
          </a:xfrm>
          <a:custGeom>
            <a:avLst/>
            <a:gdLst>
              <a:gd name="T0" fmla="*/ 0 w 1650"/>
              <a:gd name="T1" fmla="*/ 49 h 278"/>
              <a:gd name="T2" fmla="*/ 0 w 1650"/>
              <a:gd name="T3" fmla="*/ 65 h 278"/>
              <a:gd name="T4" fmla="*/ 962 w 1650"/>
              <a:gd name="T5" fmla="*/ 278 h 278"/>
              <a:gd name="T6" fmla="*/ 1650 w 1650"/>
              <a:gd name="T7" fmla="*/ 18 h 278"/>
              <a:gd name="T8" fmla="*/ 1650 w 1650"/>
              <a:gd name="T9" fmla="*/ 0 h 278"/>
              <a:gd name="T10" fmla="*/ 962 w 1650"/>
              <a:gd name="T11" fmla="*/ 260 h 278"/>
              <a:gd name="T12" fmla="*/ 0 w 1650"/>
              <a:gd name="T13" fmla="*/ 49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0" h="278">
                <a:moveTo>
                  <a:pt x="0" y="49"/>
                </a:moveTo>
                <a:lnTo>
                  <a:pt x="0" y="65"/>
                </a:lnTo>
                <a:lnTo>
                  <a:pt x="962" y="278"/>
                </a:lnTo>
                <a:lnTo>
                  <a:pt x="1650" y="18"/>
                </a:lnTo>
                <a:lnTo>
                  <a:pt x="1650" y="0"/>
                </a:lnTo>
                <a:lnTo>
                  <a:pt x="962" y="260"/>
                </a:lnTo>
                <a:lnTo>
                  <a:pt x="0" y="49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2"/>
          <p:cNvSpPr>
            <a:spLocks/>
          </p:cNvSpPr>
          <p:nvPr userDrawn="1"/>
        </p:nvSpPr>
        <p:spPr bwMode="auto">
          <a:xfrm>
            <a:off x="4781551" y="1560560"/>
            <a:ext cx="2619375" cy="441325"/>
          </a:xfrm>
          <a:custGeom>
            <a:avLst/>
            <a:gdLst>
              <a:gd name="T0" fmla="*/ 0 w 1650"/>
              <a:gd name="T1" fmla="*/ 49 h 278"/>
              <a:gd name="T2" fmla="*/ 0 w 1650"/>
              <a:gd name="T3" fmla="*/ 65 h 278"/>
              <a:gd name="T4" fmla="*/ 962 w 1650"/>
              <a:gd name="T5" fmla="*/ 278 h 278"/>
              <a:gd name="T6" fmla="*/ 1650 w 1650"/>
              <a:gd name="T7" fmla="*/ 18 h 278"/>
              <a:gd name="T8" fmla="*/ 1650 w 1650"/>
              <a:gd name="T9" fmla="*/ 0 h 278"/>
              <a:gd name="T10" fmla="*/ 962 w 1650"/>
              <a:gd name="T11" fmla="*/ 261 h 278"/>
              <a:gd name="T12" fmla="*/ 0 w 1650"/>
              <a:gd name="T13" fmla="*/ 49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0" h="278">
                <a:moveTo>
                  <a:pt x="0" y="49"/>
                </a:moveTo>
                <a:lnTo>
                  <a:pt x="0" y="65"/>
                </a:lnTo>
                <a:lnTo>
                  <a:pt x="962" y="278"/>
                </a:lnTo>
                <a:lnTo>
                  <a:pt x="1650" y="18"/>
                </a:lnTo>
                <a:lnTo>
                  <a:pt x="1650" y="0"/>
                </a:lnTo>
                <a:lnTo>
                  <a:pt x="962" y="261"/>
                </a:lnTo>
                <a:lnTo>
                  <a:pt x="0" y="49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3"/>
          <p:cNvSpPr>
            <a:spLocks/>
          </p:cNvSpPr>
          <p:nvPr userDrawn="1"/>
        </p:nvSpPr>
        <p:spPr bwMode="auto">
          <a:xfrm>
            <a:off x="4781551" y="1638348"/>
            <a:ext cx="2619375" cy="441325"/>
          </a:xfrm>
          <a:custGeom>
            <a:avLst/>
            <a:gdLst>
              <a:gd name="T0" fmla="*/ 0 w 1650"/>
              <a:gd name="T1" fmla="*/ 49 h 278"/>
              <a:gd name="T2" fmla="*/ 0 w 1650"/>
              <a:gd name="T3" fmla="*/ 65 h 278"/>
              <a:gd name="T4" fmla="*/ 962 w 1650"/>
              <a:gd name="T5" fmla="*/ 278 h 278"/>
              <a:gd name="T6" fmla="*/ 1650 w 1650"/>
              <a:gd name="T7" fmla="*/ 18 h 278"/>
              <a:gd name="T8" fmla="*/ 1650 w 1650"/>
              <a:gd name="T9" fmla="*/ 0 h 278"/>
              <a:gd name="T10" fmla="*/ 962 w 1650"/>
              <a:gd name="T11" fmla="*/ 261 h 278"/>
              <a:gd name="T12" fmla="*/ 0 w 1650"/>
              <a:gd name="T13" fmla="*/ 49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0" h="278">
                <a:moveTo>
                  <a:pt x="0" y="49"/>
                </a:moveTo>
                <a:lnTo>
                  <a:pt x="0" y="65"/>
                </a:lnTo>
                <a:lnTo>
                  <a:pt x="962" y="278"/>
                </a:lnTo>
                <a:lnTo>
                  <a:pt x="1650" y="18"/>
                </a:lnTo>
                <a:lnTo>
                  <a:pt x="1650" y="0"/>
                </a:lnTo>
                <a:lnTo>
                  <a:pt x="962" y="261"/>
                </a:lnTo>
                <a:lnTo>
                  <a:pt x="0" y="49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4"/>
          <p:cNvSpPr>
            <a:spLocks/>
          </p:cNvSpPr>
          <p:nvPr userDrawn="1"/>
        </p:nvSpPr>
        <p:spPr bwMode="auto">
          <a:xfrm>
            <a:off x="5334001" y="1397048"/>
            <a:ext cx="61913" cy="703263"/>
          </a:xfrm>
          <a:custGeom>
            <a:avLst/>
            <a:gdLst>
              <a:gd name="T0" fmla="*/ 0 w 39"/>
              <a:gd name="T1" fmla="*/ 0 h 443"/>
              <a:gd name="T2" fmla="*/ 0 w 39"/>
              <a:gd name="T3" fmla="*/ 443 h 443"/>
              <a:gd name="T4" fmla="*/ 39 w 39"/>
              <a:gd name="T5" fmla="*/ 443 h 443"/>
              <a:gd name="T6" fmla="*/ 39 w 39"/>
              <a:gd name="T7" fmla="*/ 8 h 443"/>
              <a:gd name="T8" fmla="*/ 0 w 39"/>
              <a:gd name="T9" fmla="*/ 0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" h="443">
                <a:moveTo>
                  <a:pt x="0" y="0"/>
                </a:moveTo>
                <a:lnTo>
                  <a:pt x="0" y="443"/>
                </a:lnTo>
                <a:lnTo>
                  <a:pt x="39" y="443"/>
                </a:lnTo>
                <a:lnTo>
                  <a:pt x="39" y="8"/>
                </a:lnTo>
                <a:lnTo>
                  <a:pt x="0" y="0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5"/>
          <p:cNvSpPr>
            <a:spLocks/>
          </p:cNvSpPr>
          <p:nvPr userDrawn="1"/>
        </p:nvSpPr>
        <p:spPr bwMode="auto">
          <a:xfrm>
            <a:off x="5294313" y="2228898"/>
            <a:ext cx="141288" cy="187325"/>
          </a:xfrm>
          <a:custGeom>
            <a:avLst/>
            <a:gdLst>
              <a:gd name="T0" fmla="*/ 87 w 89"/>
              <a:gd name="T1" fmla="*/ 118 h 118"/>
              <a:gd name="T2" fmla="*/ 89 w 89"/>
              <a:gd name="T3" fmla="*/ 86 h 118"/>
              <a:gd name="T4" fmla="*/ 44 w 89"/>
              <a:gd name="T5" fmla="*/ 0 h 118"/>
              <a:gd name="T6" fmla="*/ 0 w 89"/>
              <a:gd name="T7" fmla="*/ 86 h 118"/>
              <a:gd name="T8" fmla="*/ 2 w 89"/>
              <a:gd name="T9" fmla="*/ 118 h 118"/>
              <a:gd name="T10" fmla="*/ 87 w 89"/>
              <a:gd name="T11" fmla="*/ 11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9" h="118">
                <a:moveTo>
                  <a:pt x="87" y="118"/>
                </a:moveTo>
                <a:cubicBezTo>
                  <a:pt x="88" y="110"/>
                  <a:pt x="89" y="94"/>
                  <a:pt x="89" y="86"/>
                </a:cubicBezTo>
                <a:cubicBezTo>
                  <a:pt x="89" y="38"/>
                  <a:pt x="69" y="0"/>
                  <a:pt x="44" y="0"/>
                </a:cubicBezTo>
                <a:cubicBezTo>
                  <a:pt x="20" y="0"/>
                  <a:pt x="0" y="38"/>
                  <a:pt x="0" y="86"/>
                </a:cubicBezTo>
                <a:cubicBezTo>
                  <a:pt x="0" y="94"/>
                  <a:pt x="1" y="110"/>
                  <a:pt x="2" y="118"/>
                </a:cubicBezTo>
                <a:lnTo>
                  <a:pt x="87" y="118"/>
                </a:ln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16"/>
          <p:cNvSpPr>
            <a:spLocks/>
          </p:cNvSpPr>
          <p:nvPr userDrawn="1"/>
        </p:nvSpPr>
        <p:spPr bwMode="auto">
          <a:xfrm>
            <a:off x="5311776" y="2124123"/>
            <a:ext cx="106363" cy="88900"/>
          </a:xfrm>
          <a:custGeom>
            <a:avLst/>
            <a:gdLst>
              <a:gd name="T0" fmla="*/ 33 w 67"/>
              <a:gd name="T1" fmla="*/ 45 h 56"/>
              <a:gd name="T2" fmla="*/ 58 w 67"/>
              <a:gd name="T3" fmla="*/ 56 h 56"/>
              <a:gd name="T4" fmla="*/ 67 w 67"/>
              <a:gd name="T5" fmla="*/ 33 h 56"/>
              <a:gd name="T6" fmla="*/ 33 w 67"/>
              <a:gd name="T7" fmla="*/ 0 h 56"/>
              <a:gd name="T8" fmla="*/ 0 w 67"/>
              <a:gd name="T9" fmla="*/ 33 h 56"/>
              <a:gd name="T10" fmla="*/ 9 w 67"/>
              <a:gd name="T11" fmla="*/ 56 h 56"/>
              <a:gd name="T12" fmla="*/ 33 w 67"/>
              <a:gd name="T13" fmla="*/ 45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56">
                <a:moveTo>
                  <a:pt x="33" y="45"/>
                </a:moveTo>
                <a:cubicBezTo>
                  <a:pt x="43" y="45"/>
                  <a:pt x="52" y="49"/>
                  <a:pt x="58" y="56"/>
                </a:cubicBezTo>
                <a:cubicBezTo>
                  <a:pt x="63" y="50"/>
                  <a:pt x="67" y="42"/>
                  <a:pt x="67" y="33"/>
                </a:cubicBezTo>
                <a:cubicBezTo>
                  <a:pt x="67" y="15"/>
                  <a:pt x="52" y="0"/>
                  <a:pt x="33" y="0"/>
                </a:cubicBezTo>
                <a:cubicBezTo>
                  <a:pt x="15" y="0"/>
                  <a:pt x="0" y="15"/>
                  <a:pt x="0" y="33"/>
                </a:cubicBezTo>
                <a:cubicBezTo>
                  <a:pt x="0" y="42"/>
                  <a:pt x="3" y="50"/>
                  <a:pt x="9" y="56"/>
                </a:cubicBezTo>
                <a:cubicBezTo>
                  <a:pt x="15" y="49"/>
                  <a:pt x="24" y="45"/>
                  <a:pt x="33" y="45"/>
                </a:cubicBezTo>
                <a:close/>
              </a:path>
            </a:pathLst>
          </a:custGeom>
          <a:solidFill>
            <a:srgbClr val="27A0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1615155" y="2147999"/>
            <a:ext cx="3985202" cy="865136"/>
          </a:xfrm>
        </p:spPr>
        <p:txBody>
          <a:bodyPr anchor="ctr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结束语</a:t>
            </a:r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1615155" y="3367390"/>
            <a:ext cx="3985202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zh-CN" altLang="en-US" dirty="0"/>
              <a:t>署名</a:t>
            </a:r>
            <a:endParaRPr lang="en-US" altLang="zh-CN" dirty="0"/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1615155" y="3683024"/>
            <a:ext cx="3985202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zh-CN" altLang="en-US" dirty="0"/>
              <a:t>时间日期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2018/6/22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927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2018/6/22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2" r:id="rId3"/>
    <p:sldLayoutId id="2147483664" r:id="rId4"/>
    <p:sldLayoutId id="2147483663" r:id="rId5"/>
    <p:sldLayoutId id="2147483661" r:id="rId6"/>
    <p:sldLayoutId id="2147483665" r:id="rId7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大数据中的关联分析</a:t>
            </a:r>
            <a:endParaRPr lang="en-US" altLang="zh-CN" dirty="0"/>
          </a:p>
        </p:txBody>
      </p:sp>
      <p:sp>
        <p:nvSpPr>
          <p:cNvPr id="9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Apriori</a:t>
            </a:r>
            <a:r>
              <a:rPr lang="zh-CN" altLang="en-US" dirty="0" smtClean="0"/>
              <a:t>算法</a:t>
            </a:r>
            <a:endParaRPr lang="zh-CN" altLang="en-US" dirty="0"/>
          </a:p>
        </p:txBody>
      </p:sp>
      <p:sp>
        <p:nvSpPr>
          <p:cNvPr id="10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 smtClean="0"/>
              <a:t>软件</a:t>
            </a:r>
            <a:r>
              <a:rPr lang="en-US" altLang="zh-CN" dirty="0" smtClean="0"/>
              <a:t>1503</a:t>
            </a:r>
            <a:r>
              <a:rPr lang="zh-CN" altLang="en-US" dirty="0" smtClean="0"/>
              <a:t> 徐志伟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04F69230-F3A6-4586-9371-A858F4763E9F}"/>
              </a:ext>
            </a:extLst>
          </p:cNvPr>
          <p:cNvSpPr txBox="1"/>
          <p:nvPr/>
        </p:nvSpPr>
        <p:spPr>
          <a:xfrm>
            <a:off x="3567551" y="293204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 smtClean="0">
                <a:solidFill>
                  <a:schemeClr val="accent2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03</a:t>
            </a:r>
            <a:endParaRPr lang="zh-CN" altLang="en-US" spc="100" dirty="0">
              <a:solidFill>
                <a:schemeClr val="accent2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sp>
        <p:nvSpPr>
          <p:cNvPr id="8" name="标题 4"/>
          <p:cNvSpPr txBox="1">
            <a:spLocks/>
          </p:cNvSpPr>
          <p:nvPr/>
        </p:nvSpPr>
        <p:spPr>
          <a:xfrm>
            <a:off x="4903688" y="2603650"/>
            <a:ext cx="4535055" cy="6567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36A9A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b="0" dirty="0" smtClean="0">
                <a:solidFill>
                  <a:schemeClr val="accent2"/>
                </a:solidFill>
              </a:rPr>
              <a:t>应用</a:t>
            </a:r>
            <a:endParaRPr lang="zh-CN" altLang="en-US" sz="3600" b="0" dirty="0">
              <a:solidFill>
                <a:schemeClr val="accent2"/>
              </a:solidFill>
            </a:endParaRPr>
          </a:p>
        </p:txBody>
      </p:sp>
      <p:sp>
        <p:nvSpPr>
          <p:cNvPr id="9" name="文本占位符 5"/>
          <p:cNvSpPr txBox="1">
            <a:spLocks/>
          </p:cNvSpPr>
          <p:nvPr/>
        </p:nvSpPr>
        <p:spPr>
          <a:xfrm>
            <a:off x="4903688" y="3364266"/>
            <a:ext cx="4546600" cy="10156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54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3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09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886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挖掘足球场上的进球的相似特征</a:t>
            </a:r>
            <a:endParaRPr lang="en-US" altLang="zh-CN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挖掘毒蘑菇的相似特征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60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使用关联规则分析进球的相似模式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44" name="ïšlîḑè"/>
          <p:cNvSpPr>
            <a:spLocks/>
          </p:cNvSpPr>
          <p:nvPr/>
        </p:nvSpPr>
        <p:spPr bwMode="auto">
          <a:xfrm>
            <a:off x="4579086" y="3068398"/>
            <a:ext cx="3025592" cy="3789602"/>
          </a:xfrm>
          <a:custGeom>
            <a:avLst/>
            <a:gdLst>
              <a:gd name="T0" fmla="*/ 197 w 454"/>
              <a:gd name="T1" fmla="*/ 254 h 569"/>
              <a:gd name="T2" fmla="*/ 200 w 454"/>
              <a:gd name="T3" fmla="*/ 449 h 569"/>
              <a:gd name="T4" fmla="*/ 148 w 454"/>
              <a:gd name="T5" fmla="*/ 559 h 569"/>
              <a:gd name="T6" fmla="*/ 122 w 454"/>
              <a:gd name="T7" fmla="*/ 569 h 569"/>
              <a:gd name="T8" fmla="*/ 339 w 454"/>
              <a:gd name="T9" fmla="*/ 569 h 569"/>
              <a:gd name="T10" fmla="*/ 304 w 454"/>
              <a:gd name="T11" fmla="*/ 557 h 569"/>
              <a:gd name="T12" fmla="*/ 277 w 454"/>
              <a:gd name="T13" fmla="*/ 354 h 569"/>
              <a:gd name="T14" fmla="*/ 282 w 454"/>
              <a:gd name="T15" fmla="*/ 261 h 569"/>
              <a:gd name="T16" fmla="*/ 315 w 454"/>
              <a:gd name="T17" fmla="*/ 247 h 569"/>
              <a:gd name="T18" fmla="*/ 454 w 454"/>
              <a:gd name="T19" fmla="*/ 120 h 569"/>
              <a:gd name="T20" fmla="*/ 451 w 454"/>
              <a:gd name="T21" fmla="*/ 117 h 569"/>
              <a:gd name="T22" fmla="*/ 451 w 454"/>
              <a:gd name="T23" fmla="*/ 117 h 569"/>
              <a:gd name="T24" fmla="*/ 389 w 454"/>
              <a:gd name="T25" fmla="*/ 164 h 569"/>
              <a:gd name="T26" fmla="*/ 400 w 454"/>
              <a:gd name="T27" fmla="*/ 82 h 569"/>
              <a:gd name="T28" fmla="*/ 399 w 454"/>
              <a:gd name="T29" fmla="*/ 82 h 569"/>
              <a:gd name="T30" fmla="*/ 398 w 454"/>
              <a:gd name="T31" fmla="*/ 82 h 569"/>
              <a:gd name="T32" fmla="*/ 362 w 454"/>
              <a:gd name="T33" fmla="*/ 182 h 569"/>
              <a:gd name="T34" fmla="*/ 257 w 454"/>
              <a:gd name="T35" fmla="*/ 234 h 569"/>
              <a:gd name="T36" fmla="*/ 241 w 454"/>
              <a:gd name="T37" fmla="*/ 146 h 569"/>
              <a:gd name="T38" fmla="*/ 296 w 454"/>
              <a:gd name="T39" fmla="*/ 54 h 569"/>
              <a:gd name="T40" fmla="*/ 295 w 454"/>
              <a:gd name="T41" fmla="*/ 54 h 569"/>
              <a:gd name="T42" fmla="*/ 294 w 454"/>
              <a:gd name="T43" fmla="*/ 52 h 569"/>
              <a:gd name="T44" fmla="*/ 238 w 454"/>
              <a:gd name="T45" fmla="*/ 113 h 569"/>
              <a:gd name="T46" fmla="*/ 235 w 454"/>
              <a:gd name="T47" fmla="*/ 35 h 569"/>
              <a:gd name="T48" fmla="*/ 235 w 454"/>
              <a:gd name="T49" fmla="*/ 35 h 569"/>
              <a:gd name="T50" fmla="*/ 230 w 454"/>
              <a:gd name="T51" fmla="*/ 35 h 569"/>
              <a:gd name="T52" fmla="*/ 219 w 454"/>
              <a:gd name="T53" fmla="*/ 223 h 569"/>
              <a:gd name="T54" fmla="*/ 122 w 454"/>
              <a:gd name="T55" fmla="*/ 132 h 569"/>
              <a:gd name="T56" fmla="*/ 137 w 454"/>
              <a:gd name="T57" fmla="*/ 64 h 569"/>
              <a:gd name="T58" fmla="*/ 135 w 454"/>
              <a:gd name="T59" fmla="*/ 63 h 569"/>
              <a:gd name="T60" fmla="*/ 135 w 454"/>
              <a:gd name="T61" fmla="*/ 63 h 569"/>
              <a:gd name="T62" fmla="*/ 113 w 454"/>
              <a:gd name="T63" fmla="*/ 118 h 569"/>
              <a:gd name="T64" fmla="*/ 52 w 454"/>
              <a:gd name="T65" fmla="*/ 1 h 569"/>
              <a:gd name="T66" fmla="*/ 50 w 454"/>
              <a:gd name="T67" fmla="*/ 0 h 569"/>
              <a:gd name="T68" fmla="*/ 46 w 454"/>
              <a:gd name="T69" fmla="*/ 1 h 569"/>
              <a:gd name="T70" fmla="*/ 74 w 454"/>
              <a:gd name="T71" fmla="*/ 91 h 569"/>
              <a:gd name="T72" fmla="*/ 74 w 454"/>
              <a:gd name="T73" fmla="*/ 91 h 569"/>
              <a:gd name="T74" fmla="*/ 149 w 454"/>
              <a:gd name="T75" fmla="*/ 208 h 569"/>
              <a:gd name="T76" fmla="*/ 3 w 454"/>
              <a:gd name="T77" fmla="*/ 195 h 569"/>
              <a:gd name="T78" fmla="*/ 3 w 454"/>
              <a:gd name="T79" fmla="*/ 196 h 569"/>
              <a:gd name="T80" fmla="*/ 0 w 454"/>
              <a:gd name="T81" fmla="*/ 201 h 569"/>
              <a:gd name="T82" fmla="*/ 172 w 454"/>
              <a:gd name="T83" fmla="*/ 237 h 569"/>
              <a:gd name="T84" fmla="*/ 197 w 454"/>
              <a:gd name="T85" fmla="*/ 254 h 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54" h="569">
                <a:moveTo>
                  <a:pt x="197" y="254"/>
                </a:moveTo>
                <a:cubicBezTo>
                  <a:pt x="209" y="304"/>
                  <a:pt x="213" y="368"/>
                  <a:pt x="200" y="449"/>
                </a:cubicBezTo>
                <a:cubicBezTo>
                  <a:pt x="191" y="518"/>
                  <a:pt x="199" y="559"/>
                  <a:pt x="148" y="559"/>
                </a:cubicBezTo>
                <a:cubicBezTo>
                  <a:pt x="148" y="559"/>
                  <a:pt x="138" y="555"/>
                  <a:pt x="122" y="569"/>
                </a:cubicBezTo>
                <a:cubicBezTo>
                  <a:pt x="339" y="569"/>
                  <a:pt x="339" y="569"/>
                  <a:pt x="339" y="569"/>
                </a:cubicBezTo>
                <a:cubicBezTo>
                  <a:pt x="328" y="564"/>
                  <a:pt x="315" y="559"/>
                  <a:pt x="304" y="557"/>
                </a:cubicBezTo>
                <a:cubicBezTo>
                  <a:pt x="292" y="529"/>
                  <a:pt x="279" y="475"/>
                  <a:pt x="277" y="354"/>
                </a:cubicBezTo>
                <a:cubicBezTo>
                  <a:pt x="276" y="318"/>
                  <a:pt x="278" y="287"/>
                  <a:pt x="282" y="261"/>
                </a:cubicBezTo>
                <a:cubicBezTo>
                  <a:pt x="315" y="247"/>
                  <a:pt x="315" y="247"/>
                  <a:pt x="315" y="247"/>
                </a:cubicBezTo>
                <a:cubicBezTo>
                  <a:pt x="404" y="194"/>
                  <a:pt x="433" y="147"/>
                  <a:pt x="454" y="120"/>
                </a:cubicBezTo>
                <a:cubicBezTo>
                  <a:pt x="451" y="117"/>
                  <a:pt x="451" y="117"/>
                  <a:pt x="451" y="117"/>
                </a:cubicBezTo>
                <a:cubicBezTo>
                  <a:pt x="451" y="117"/>
                  <a:pt x="451" y="117"/>
                  <a:pt x="451" y="117"/>
                </a:cubicBezTo>
                <a:cubicBezTo>
                  <a:pt x="428" y="135"/>
                  <a:pt x="407" y="151"/>
                  <a:pt x="389" y="164"/>
                </a:cubicBezTo>
                <a:cubicBezTo>
                  <a:pt x="396" y="133"/>
                  <a:pt x="398" y="121"/>
                  <a:pt x="400" y="82"/>
                </a:cubicBezTo>
                <a:cubicBezTo>
                  <a:pt x="399" y="82"/>
                  <a:pt x="399" y="82"/>
                  <a:pt x="399" y="82"/>
                </a:cubicBezTo>
                <a:cubicBezTo>
                  <a:pt x="399" y="82"/>
                  <a:pt x="398" y="82"/>
                  <a:pt x="398" y="82"/>
                </a:cubicBezTo>
                <a:cubicBezTo>
                  <a:pt x="393" y="101"/>
                  <a:pt x="379" y="147"/>
                  <a:pt x="362" y="182"/>
                </a:cubicBezTo>
                <a:cubicBezTo>
                  <a:pt x="312" y="215"/>
                  <a:pt x="278" y="228"/>
                  <a:pt x="257" y="234"/>
                </a:cubicBezTo>
                <a:cubicBezTo>
                  <a:pt x="251" y="213"/>
                  <a:pt x="245" y="185"/>
                  <a:pt x="241" y="146"/>
                </a:cubicBezTo>
                <a:cubicBezTo>
                  <a:pt x="257" y="110"/>
                  <a:pt x="284" y="70"/>
                  <a:pt x="296" y="54"/>
                </a:cubicBezTo>
                <a:cubicBezTo>
                  <a:pt x="295" y="54"/>
                  <a:pt x="295" y="54"/>
                  <a:pt x="295" y="54"/>
                </a:cubicBezTo>
                <a:cubicBezTo>
                  <a:pt x="294" y="52"/>
                  <a:pt x="294" y="52"/>
                  <a:pt x="294" y="52"/>
                </a:cubicBezTo>
                <a:cubicBezTo>
                  <a:pt x="265" y="79"/>
                  <a:pt x="258" y="88"/>
                  <a:pt x="238" y="113"/>
                </a:cubicBezTo>
                <a:cubicBezTo>
                  <a:pt x="236" y="91"/>
                  <a:pt x="235" y="64"/>
                  <a:pt x="235" y="35"/>
                </a:cubicBezTo>
                <a:cubicBezTo>
                  <a:pt x="235" y="35"/>
                  <a:pt x="235" y="35"/>
                  <a:pt x="235" y="35"/>
                </a:cubicBezTo>
                <a:cubicBezTo>
                  <a:pt x="230" y="35"/>
                  <a:pt x="230" y="35"/>
                  <a:pt x="230" y="35"/>
                </a:cubicBezTo>
                <a:cubicBezTo>
                  <a:pt x="223" y="69"/>
                  <a:pt x="210" y="143"/>
                  <a:pt x="219" y="223"/>
                </a:cubicBezTo>
                <a:cubicBezTo>
                  <a:pt x="219" y="223"/>
                  <a:pt x="175" y="205"/>
                  <a:pt x="122" y="132"/>
                </a:cubicBezTo>
                <a:cubicBezTo>
                  <a:pt x="123" y="120"/>
                  <a:pt x="125" y="90"/>
                  <a:pt x="137" y="64"/>
                </a:cubicBezTo>
                <a:cubicBezTo>
                  <a:pt x="135" y="63"/>
                  <a:pt x="135" y="63"/>
                  <a:pt x="135" y="63"/>
                </a:cubicBezTo>
                <a:cubicBezTo>
                  <a:pt x="135" y="63"/>
                  <a:pt x="135" y="63"/>
                  <a:pt x="135" y="63"/>
                </a:cubicBezTo>
                <a:cubicBezTo>
                  <a:pt x="127" y="75"/>
                  <a:pt x="118" y="94"/>
                  <a:pt x="113" y="118"/>
                </a:cubicBezTo>
                <a:cubicBezTo>
                  <a:pt x="93" y="88"/>
                  <a:pt x="72" y="50"/>
                  <a:pt x="52" y="1"/>
                </a:cubicBezTo>
                <a:cubicBezTo>
                  <a:pt x="51" y="1"/>
                  <a:pt x="51" y="1"/>
                  <a:pt x="50" y="0"/>
                </a:cubicBezTo>
                <a:cubicBezTo>
                  <a:pt x="46" y="1"/>
                  <a:pt x="46" y="1"/>
                  <a:pt x="46" y="1"/>
                </a:cubicBezTo>
                <a:cubicBezTo>
                  <a:pt x="49" y="17"/>
                  <a:pt x="74" y="91"/>
                  <a:pt x="74" y="91"/>
                </a:cubicBezTo>
                <a:cubicBezTo>
                  <a:pt x="74" y="91"/>
                  <a:pt x="74" y="91"/>
                  <a:pt x="74" y="91"/>
                </a:cubicBezTo>
                <a:cubicBezTo>
                  <a:pt x="91" y="132"/>
                  <a:pt x="115" y="175"/>
                  <a:pt x="149" y="208"/>
                </a:cubicBezTo>
                <a:cubicBezTo>
                  <a:pt x="149" y="208"/>
                  <a:pt x="89" y="222"/>
                  <a:pt x="3" y="195"/>
                </a:cubicBezTo>
                <a:cubicBezTo>
                  <a:pt x="3" y="196"/>
                  <a:pt x="3" y="196"/>
                  <a:pt x="3" y="196"/>
                </a:cubicBezTo>
                <a:cubicBezTo>
                  <a:pt x="0" y="201"/>
                  <a:pt x="0" y="201"/>
                  <a:pt x="0" y="201"/>
                </a:cubicBezTo>
                <a:cubicBezTo>
                  <a:pt x="37" y="218"/>
                  <a:pt x="97" y="238"/>
                  <a:pt x="172" y="237"/>
                </a:cubicBezTo>
                <a:cubicBezTo>
                  <a:pt x="178" y="238"/>
                  <a:pt x="187" y="243"/>
                  <a:pt x="197" y="25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5" name="îṥḻíde"/>
          <p:cNvSpPr>
            <a:spLocks/>
          </p:cNvSpPr>
          <p:nvPr/>
        </p:nvSpPr>
        <p:spPr bwMode="auto">
          <a:xfrm>
            <a:off x="4103833" y="1984378"/>
            <a:ext cx="2052736" cy="2052736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6" name="işľiḋe"/>
          <p:cNvSpPr>
            <a:spLocks/>
          </p:cNvSpPr>
          <p:nvPr/>
        </p:nvSpPr>
        <p:spPr bwMode="auto">
          <a:xfrm>
            <a:off x="4262428" y="2154249"/>
            <a:ext cx="1735003" cy="1733685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7" name="íşlîḍè"/>
          <p:cNvSpPr>
            <a:spLocks/>
          </p:cNvSpPr>
          <p:nvPr/>
        </p:nvSpPr>
        <p:spPr bwMode="auto">
          <a:xfrm>
            <a:off x="6790967" y="3129394"/>
            <a:ext cx="1746250" cy="1746250"/>
          </a:xfrm>
          <a:prstGeom prst="ellipse">
            <a:avLst/>
          </a:prstGeom>
          <a:solidFill>
            <a:schemeClr val="accent2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8" name="íSḻíḍè"/>
          <p:cNvSpPr>
            <a:spLocks/>
          </p:cNvSpPr>
          <p:nvPr/>
        </p:nvSpPr>
        <p:spPr bwMode="auto">
          <a:xfrm>
            <a:off x="3784313" y="3506789"/>
            <a:ext cx="1830388" cy="1828800"/>
          </a:xfrm>
          <a:prstGeom prst="ellipse">
            <a:avLst/>
          </a:prstGeom>
          <a:solidFill>
            <a:schemeClr val="accent3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9" name="iṣḻîdè"/>
          <p:cNvSpPr>
            <a:spLocks/>
          </p:cNvSpPr>
          <p:nvPr/>
        </p:nvSpPr>
        <p:spPr bwMode="auto">
          <a:xfrm>
            <a:off x="5674504" y="2013410"/>
            <a:ext cx="2052736" cy="2052736"/>
          </a:xfrm>
          <a:prstGeom prst="ellipse">
            <a:avLst/>
          </a:prstGeom>
          <a:solidFill>
            <a:schemeClr val="accent4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0" name="íśḻidê"/>
          <p:cNvSpPr>
            <a:spLocks/>
          </p:cNvSpPr>
          <p:nvPr/>
        </p:nvSpPr>
        <p:spPr bwMode="auto">
          <a:xfrm>
            <a:off x="6984311" y="3329447"/>
            <a:ext cx="1360339" cy="1362267"/>
          </a:xfrm>
          <a:prstGeom prst="ellipse">
            <a:avLst/>
          </a:prstGeom>
          <a:solidFill>
            <a:schemeClr val="accent2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1" name="íśḷïḑé"/>
          <p:cNvSpPr>
            <a:spLocks/>
          </p:cNvSpPr>
          <p:nvPr/>
        </p:nvSpPr>
        <p:spPr bwMode="auto">
          <a:xfrm>
            <a:off x="3951389" y="3682503"/>
            <a:ext cx="1497013" cy="1497013"/>
          </a:xfrm>
          <a:prstGeom prst="ellipse">
            <a:avLst/>
          </a:prstGeom>
          <a:solidFill>
            <a:schemeClr val="accent3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2" name="ïṣḻïḓè"/>
          <p:cNvSpPr txBox="1"/>
          <p:nvPr/>
        </p:nvSpPr>
        <p:spPr>
          <a:xfrm>
            <a:off x="4722071" y="2777075"/>
            <a:ext cx="904415" cy="523220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ctr"/>
            <a:r>
              <a:rPr lang="id-ID" sz="2800" b="1">
                <a:solidFill>
                  <a:schemeClr val="bg1"/>
                </a:solidFill>
              </a:rPr>
              <a:t>25%</a:t>
            </a:r>
          </a:p>
        </p:txBody>
      </p:sp>
      <p:sp>
        <p:nvSpPr>
          <p:cNvPr id="53" name="îsļïḋé"/>
          <p:cNvSpPr txBox="1"/>
          <p:nvPr/>
        </p:nvSpPr>
        <p:spPr>
          <a:xfrm>
            <a:off x="4282821" y="4089399"/>
            <a:ext cx="904415" cy="523220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ctr"/>
            <a:r>
              <a:rPr lang="id-ID" sz="2800" b="1">
                <a:solidFill>
                  <a:schemeClr val="bg1"/>
                </a:solidFill>
              </a:rPr>
              <a:t>25%</a:t>
            </a:r>
          </a:p>
        </p:txBody>
      </p:sp>
      <p:sp>
        <p:nvSpPr>
          <p:cNvPr id="54" name="îslíḍè"/>
          <p:cNvSpPr>
            <a:spLocks/>
          </p:cNvSpPr>
          <p:nvPr/>
        </p:nvSpPr>
        <p:spPr bwMode="auto">
          <a:xfrm>
            <a:off x="5833099" y="2183281"/>
            <a:ext cx="1735003" cy="1733685"/>
          </a:xfrm>
          <a:prstGeom prst="ellipse">
            <a:avLst/>
          </a:prstGeom>
          <a:solidFill>
            <a:schemeClr val="accent4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5" name="iṩḻïďê"/>
          <p:cNvSpPr txBox="1"/>
          <p:nvPr/>
        </p:nvSpPr>
        <p:spPr>
          <a:xfrm>
            <a:off x="7215563" y="3627836"/>
            <a:ext cx="904415" cy="523220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ctr"/>
            <a:r>
              <a:rPr lang="id-ID" sz="2800" b="1">
                <a:solidFill>
                  <a:schemeClr val="bg1"/>
                </a:solidFill>
              </a:rPr>
              <a:t>25%</a:t>
            </a:r>
          </a:p>
        </p:txBody>
      </p:sp>
      <p:sp>
        <p:nvSpPr>
          <p:cNvPr id="56" name="í$ḻíḍe"/>
          <p:cNvSpPr txBox="1"/>
          <p:nvPr/>
        </p:nvSpPr>
        <p:spPr>
          <a:xfrm>
            <a:off x="6316569" y="2759481"/>
            <a:ext cx="904415" cy="523220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ctr"/>
            <a:r>
              <a:rPr lang="id-ID" sz="2800" b="1">
                <a:solidFill>
                  <a:schemeClr val="bg1"/>
                </a:solidFill>
              </a:rPr>
              <a:t>25%</a:t>
            </a:r>
          </a:p>
        </p:txBody>
      </p:sp>
      <p:sp>
        <p:nvSpPr>
          <p:cNvPr id="57" name="îṩļiḓé"/>
          <p:cNvSpPr>
            <a:spLocks/>
          </p:cNvSpPr>
          <p:nvPr/>
        </p:nvSpPr>
        <p:spPr bwMode="auto">
          <a:xfrm>
            <a:off x="6389919" y="4106245"/>
            <a:ext cx="327589" cy="328054"/>
          </a:xfrm>
          <a:prstGeom prst="ellipse">
            <a:avLst/>
          </a:prstGeom>
          <a:solidFill>
            <a:schemeClr val="accent4">
              <a:lumMod val="60000"/>
              <a:lumOff val="40000"/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8" name="í$ḻíďê"/>
          <p:cNvSpPr>
            <a:spLocks/>
          </p:cNvSpPr>
          <p:nvPr/>
        </p:nvSpPr>
        <p:spPr bwMode="auto">
          <a:xfrm>
            <a:off x="5625888" y="3891832"/>
            <a:ext cx="479357" cy="480037"/>
          </a:xfrm>
          <a:prstGeom prst="ellipse">
            <a:avLst/>
          </a:prstGeom>
          <a:solidFill>
            <a:schemeClr val="accent1">
              <a:lumMod val="60000"/>
              <a:lumOff val="40000"/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9" name="ïś1íḑê"/>
          <p:cNvSpPr>
            <a:spLocks/>
          </p:cNvSpPr>
          <p:nvPr/>
        </p:nvSpPr>
        <p:spPr bwMode="auto">
          <a:xfrm>
            <a:off x="6529155" y="4721911"/>
            <a:ext cx="310598" cy="311039"/>
          </a:xfrm>
          <a:prstGeom prst="ellipse">
            <a:avLst/>
          </a:prstGeom>
          <a:solidFill>
            <a:schemeClr val="accent2">
              <a:lumMod val="60000"/>
              <a:lumOff val="40000"/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0" name="ïšḻíḑe"/>
          <p:cNvSpPr>
            <a:spLocks/>
          </p:cNvSpPr>
          <p:nvPr/>
        </p:nvSpPr>
        <p:spPr bwMode="auto">
          <a:xfrm>
            <a:off x="7600539" y="2798666"/>
            <a:ext cx="479357" cy="480037"/>
          </a:xfrm>
          <a:prstGeom prst="ellipse">
            <a:avLst/>
          </a:prstGeom>
          <a:solidFill>
            <a:schemeClr val="accent4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1" name="ïṧḷïḑè"/>
          <p:cNvSpPr>
            <a:spLocks/>
          </p:cNvSpPr>
          <p:nvPr/>
        </p:nvSpPr>
        <p:spPr bwMode="auto">
          <a:xfrm>
            <a:off x="5564842" y="4740400"/>
            <a:ext cx="327589" cy="328054"/>
          </a:xfrm>
          <a:prstGeom prst="ellipse">
            <a:avLst/>
          </a:prstGeom>
          <a:solidFill>
            <a:schemeClr val="accent3">
              <a:lumMod val="60000"/>
              <a:lumOff val="40000"/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2" name="îṡḷíḍê"/>
          <p:cNvSpPr>
            <a:spLocks/>
          </p:cNvSpPr>
          <p:nvPr/>
        </p:nvSpPr>
        <p:spPr bwMode="auto">
          <a:xfrm>
            <a:off x="3872957" y="3309162"/>
            <a:ext cx="479357" cy="480037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3" name="iṩľíde"/>
          <p:cNvSpPr>
            <a:spLocks/>
          </p:cNvSpPr>
          <p:nvPr/>
        </p:nvSpPr>
        <p:spPr bwMode="auto">
          <a:xfrm>
            <a:off x="6934912" y="4591096"/>
            <a:ext cx="479357" cy="480037"/>
          </a:xfrm>
          <a:prstGeom prst="ellipse">
            <a:avLst/>
          </a:prstGeom>
          <a:solidFill>
            <a:schemeClr val="accent2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4" name="îṧľïdé"/>
          <p:cNvSpPr>
            <a:spLocks/>
          </p:cNvSpPr>
          <p:nvPr/>
        </p:nvSpPr>
        <p:spPr bwMode="auto">
          <a:xfrm>
            <a:off x="5265651" y="4805981"/>
            <a:ext cx="479357" cy="480037"/>
          </a:xfrm>
          <a:prstGeom prst="ellipse">
            <a:avLst/>
          </a:prstGeom>
          <a:solidFill>
            <a:schemeClr val="accent3">
              <a:alpha val="6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cxnSp>
        <p:nvCxnSpPr>
          <p:cNvPr id="42" name="Straight Connector 38"/>
          <p:cNvCxnSpPr/>
          <p:nvPr/>
        </p:nvCxnSpPr>
        <p:spPr>
          <a:xfrm flipH="1">
            <a:off x="3942600" y="4539366"/>
            <a:ext cx="301378" cy="301378"/>
          </a:xfrm>
          <a:prstGeom prst="line">
            <a:avLst/>
          </a:prstGeom>
          <a:ln w="222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39"/>
          <p:cNvCxnSpPr/>
          <p:nvPr/>
        </p:nvCxnSpPr>
        <p:spPr>
          <a:xfrm rot="10800000">
            <a:off x="3080275" y="4832198"/>
            <a:ext cx="870870" cy="0"/>
          </a:xfrm>
          <a:prstGeom prst="straightConnector1">
            <a:avLst/>
          </a:prstGeom>
          <a:ln w="22225">
            <a:solidFill>
              <a:schemeClr val="accent3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6"/>
          <p:cNvCxnSpPr>
            <a:stCxn id="50" idx="4"/>
          </p:cNvCxnSpPr>
          <p:nvPr/>
        </p:nvCxnSpPr>
        <p:spPr>
          <a:xfrm>
            <a:off x="7808863" y="4656495"/>
            <a:ext cx="479731" cy="389504"/>
          </a:xfrm>
          <a:prstGeom prst="line">
            <a:avLst/>
          </a:prstGeom>
          <a:ln w="222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37"/>
          <p:cNvCxnSpPr/>
          <p:nvPr/>
        </p:nvCxnSpPr>
        <p:spPr>
          <a:xfrm rot="10800000" flipH="1">
            <a:off x="8280049" y="5037453"/>
            <a:ext cx="717845" cy="0"/>
          </a:xfrm>
          <a:prstGeom prst="straightConnector1">
            <a:avLst/>
          </a:prstGeom>
          <a:ln w="22225">
            <a:solidFill>
              <a:schemeClr val="accent2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4"/>
          <p:cNvCxnSpPr/>
          <p:nvPr/>
        </p:nvCxnSpPr>
        <p:spPr>
          <a:xfrm flipH="1" flipV="1">
            <a:off x="3980868" y="2212407"/>
            <a:ext cx="427857" cy="427857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5"/>
          <p:cNvCxnSpPr/>
          <p:nvPr/>
        </p:nvCxnSpPr>
        <p:spPr>
          <a:xfrm flipH="1">
            <a:off x="3349904" y="2212407"/>
            <a:ext cx="630964" cy="0"/>
          </a:xfrm>
          <a:prstGeom prst="straightConnector1">
            <a:avLst/>
          </a:prstGeom>
          <a:ln w="22225">
            <a:solidFill>
              <a:schemeClr val="accent1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/>
          <p:cNvCxnSpPr/>
          <p:nvPr/>
        </p:nvCxnSpPr>
        <p:spPr>
          <a:xfrm flipV="1">
            <a:off x="7457999" y="2226592"/>
            <a:ext cx="323934" cy="323934"/>
          </a:xfrm>
          <a:prstGeom prst="line">
            <a:avLst/>
          </a:prstGeom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3"/>
          <p:cNvCxnSpPr/>
          <p:nvPr/>
        </p:nvCxnSpPr>
        <p:spPr>
          <a:xfrm>
            <a:off x="7760570" y="2218284"/>
            <a:ext cx="1002430" cy="0"/>
          </a:xfrm>
          <a:prstGeom prst="straightConnector1">
            <a:avLst/>
          </a:prstGeom>
          <a:ln w="22225">
            <a:solidFill>
              <a:schemeClr val="accent4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ïSļïḑé"/>
          <p:cNvSpPr txBox="1"/>
          <p:nvPr/>
        </p:nvSpPr>
        <p:spPr>
          <a:xfrm>
            <a:off x="9317858" y="2021045"/>
            <a:ext cx="1261884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en-US" altLang="zh-CN" sz="1400" b="1" dirty="0" smtClean="0"/>
              <a:t>Open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play</a:t>
            </a:r>
            <a:endParaRPr lang="zh-CN" altLang="en-US" sz="1400" b="1" dirty="0"/>
          </a:p>
        </p:txBody>
      </p:sp>
      <p:sp>
        <p:nvSpPr>
          <p:cNvPr id="12" name="íśḷíḋê"/>
          <p:cNvSpPr/>
          <p:nvPr/>
        </p:nvSpPr>
        <p:spPr>
          <a:xfrm>
            <a:off x="9317858" y="2352368"/>
            <a:ext cx="1871832" cy="55399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000" dirty="0" smtClean="0"/>
              <a:t>运动战</a:t>
            </a:r>
            <a:endParaRPr lang="zh-CN" altLang="en-US" sz="1000" dirty="0"/>
          </a:p>
        </p:txBody>
      </p:sp>
      <p:sp>
        <p:nvSpPr>
          <p:cNvPr id="13" name="ïṩḷíďé"/>
          <p:cNvSpPr txBox="1"/>
          <p:nvPr/>
        </p:nvSpPr>
        <p:spPr>
          <a:xfrm>
            <a:off x="1385393" y="1994513"/>
            <a:ext cx="1261884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r"/>
            <a:r>
              <a:rPr lang="en-US" altLang="zh-CN" sz="1400" b="1" dirty="0" smtClean="0"/>
              <a:t>Key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pass</a:t>
            </a:r>
            <a:endParaRPr lang="zh-CN" altLang="en-US" sz="1400" b="1" dirty="0"/>
          </a:p>
        </p:txBody>
      </p:sp>
      <p:sp>
        <p:nvSpPr>
          <p:cNvPr id="14" name="íṩḻiḋe"/>
          <p:cNvSpPr/>
          <p:nvPr/>
        </p:nvSpPr>
        <p:spPr>
          <a:xfrm>
            <a:off x="715554" y="2300495"/>
            <a:ext cx="1931723" cy="55399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000" dirty="0" smtClean="0"/>
              <a:t>关键传球</a:t>
            </a:r>
            <a:endParaRPr lang="zh-CN" altLang="en-US" sz="1000" dirty="0"/>
          </a:p>
        </p:txBody>
      </p:sp>
      <p:sp>
        <p:nvSpPr>
          <p:cNvPr id="15" name="îṡḻîḓê"/>
          <p:cNvSpPr txBox="1"/>
          <p:nvPr/>
        </p:nvSpPr>
        <p:spPr>
          <a:xfrm>
            <a:off x="1198827" y="4523337"/>
            <a:ext cx="1261884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r"/>
            <a:r>
              <a:rPr lang="en-US" altLang="zh-CN" sz="1400" b="1" dirty="0" smtClean="0"/>
              <a:t>attempt</a:t>
            </a:r>
            <a:endParaRPr lang="zh-CN" altLang="en-US" sz="1400" b="1" dirty="0"/>
          </a:p>
        </p:txBody>
      </p:sp>
      <p:sp>
        <p:nvSpPr>
          <p:cNvPr id="16" name="îSḷidè"/>
          <p:cNvSpPr/>
          <p:nvPr/>
        </p:nvSpPr>
        <p:spPr>
          <a:xfrm>
            <a:off x="575527" y="4854660"/>
            <a:ext cx="1885183" cy="55399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000" dirty="0" smtClean="0"/>
              <a:t>尝试射门</a:t>
            </a:r>
            <a:endParaRPr lang="zh-CN" altLang="en-US" sz="1000" dirty="0"/>
          </a:p>
        </p:txBody>
      </p:sp>
      <p:sp>
        <p:nvSpPr>
          <p:cNvPr id="17" name="ïṣḷide"/>
          <p:cNvSpPr txBox="1"/>
          <p:nvPr/>
        </p:nvSpPr>
        <p:spPr>
          <a:xfrm>
            <a:off x="9586578" y="4725409"/>
            <a:ext cx="1261884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en-US" altLang="zh-CN" sz="1400" b="1" dirty="0" smtClean="0"/>
              <a:t>On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target</a:t>
            </a:r>
            <a:endParaRPr lang="zh-CN" altLang="en-US" sz="1400" b="1" dirty="0"/>
          </a:p>
        </p:txBody>
      </p:sp>
      <p:sp>
        <p:nvSpPr>
          <p:cNvPr id="18" name="iṣlîḍé"/>
          <p:cNvSpPr/>
          <p:nvPr/>
        </p:nvSpPr>
        <p:spPr>
          <a:xfrm>
            <a:off x="9586577" y="5068480"/>
            <a:ext cx="1978299" cy="55399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000" dirty="0" smtClean="0"/>
              <a:t>射正</a:t>
            </a:r>
            <a:endParaRPr lang="zh-CN" altLang="en-US" sz="1000" dirty="0"/>
          </a:p>
        </p:txBody>
      </p:sp>
      <p:sp>
        <p:nvSpPr>
          <p:cNvPr id="33" name="îSḻïḑé"/>
          <p:cNvSpPr>
            <a:spLocks/>
          </p:cNvSpPr>
          <p:nvPr/>
        </p:nvSpPr>
        <p:spPr bwMode="auto">
          <a:xfrm>
            <a:off x="2726503" y="1973274"/>
            <a:ext cx="452438" cy="412750"/>
          </a:xfrm>
          <a:custGeom>
            <a:avLst/>
            <a:gdLst>
              <a:gd name="T0" fmla="*/ 96 w 120"/>
              <a:gd name="T1" fmla="*/ 106 h 107"/>
              <a:gd name="T2" fmla="*/ 93 w 120"/>
              <a:gd name="T3" fmla="*/ 105 h 107"/>
              <a:gd name="T4" fmla="*/ 93 w 120"/>
              <a:gd name="T5" fmla="*/ 99 h 107"/>
              <a:gd name="T6" fmla="*/ 112 w 120"/>
              <a:gd name="T7" fmla="*/ 60 h 107"/>
              <a:gd name="T8" fmla="*/ 60 w 120"/>
              <a:gd name="T9" fmla="*/ 8 h 107"/>
              <a:gd name="T10" fmla="*/ 8 w 120"/>
              <a:gd name="T11" fmla="*/ 60 h 107"/>
              <a:gd name="T12" fmla="*/ 27 w 120"/>
              <a:gd name="T13" fmla="*/ 99 h 107"/>
              <a:gd name="T14" fmla="*/ 27 w 120"/>
              <a:gd name="T15" fmla="*/ 105 h 107"/>
              <a:gd name="T16" fmla="*/ 22 w 120"/>
              <a:gd name="T17" fmla="*/ 106 h 107"/>
              <a:gd name="T18" fmla="*/ 0 w 120"/>
              <a:gd name="T19" fmla="*/ 60 h 107"/>
              <a:gd name="T20" fmla="*/ 60 w 120"/>
              <a:gd name="T21" fmla="*/ 0 h 107"/>
              <a:gd name="T22" fmla="*/ 120 w 120"/>
              <a:gd name="T23" fmla="*/ 60 h 107"/>
              <a:gd name="T24" fmla="*/ 98 w 120"/>
              <a:gd name="T25" fmla="*/ 106 h 107"/>
              <a:gd name="T26" fmla="*/ 96 w 120"/>
              <a:gd name="T27" fmla="*/ 106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0" h="107">
                <a:moveTo>
                  <a:pt x="96" y="106"/>
                </a:moveTo>
                <a:cubicBezTo>
                  <a:pt x="95" y="106"/>
                  <a:pt x="94" y="106"/>
                  <a:pt x="93" y="105"/>
                </a:cubicBezTo>
                <a:cubicBezTo>
                  <a:pt x="91" y="103"/>
                  <a:pt x="92" y="101"/>
                  <a:pt x="93" y="99"/>
                </a:cubicBezTo>
                <a:cubicBezTo>
                  <a:pt x="105" y="89"/>
                  <a:pt x="112" y="75"/>
                  <a:pt x="112" y="60"/>
                </a:cubicBezTo>
                <a:cubicBezTo>
                  <a:pt x="112" y="31"/>
                  <a:pt x="89" y="8"/>
                  <a:pt x="60" y="8"/>
                </a:cubicBezTo>
                <a:cubicBezTo>
                  <a:pt x="31" y="8"/>
                  <a:pt x="8" y="31"/>
                  <a:pt x="8" y="60"/>
                </a:cubicBezTo>
                <a:cubicBezTo>
                  <a:pt x="8" y="75"/>
                  <a:pt x="15" y="89"/>
                  <a:pt x="27" y="99"/>
                </a:cubicBezTo>
                <a:cubicBezTo>
                  <a:pt x="28" y="101"/>
                  <a:pt x="29" y="103"/>
                  <a:pt x="27" y="105"/>
                </a:cubicBezTo>
                <a:cubicBezTo>
                  <a:pt x="26" y="107"/>
                  <a:pt x="23" y="107"/>
                  <a:pt x="22" y="106"/>
                </a:cubicBezTo>
                <a:cubicBezTo>
                  <a:pt x="8" y="94"/>
                  <a:pt x="0" y="77"/>
                  <a:pt x="0" y="60"/>
                </a:cubicBezTo>
                <a:cubicBezTo>
                  <a:pt x="0" y="26"/>
                  <a:pt x="27" y="0"/>
                  <a:pt x="60" y="0"/>
                </a:cubicBezTo>
                <a:cubicBezTo>
                  <a:pt x="93" y="0"/>
                  <a:pt x="120" y="26"/>
                  <a:pt x="120" y="60"/>
                </a:cubicBezTo>
                <a:cubicBezTo>
                  <a:pt x="120" y="77"/>
                  <a:pt x="112" y="94"/>
                  <a:pt x="98" y="106"/>
                </a:cubicBezTo>
                <a:cubicBezTo>
                  <a:pt x="98" y="106"/>
                  <a:pt x="97" y="106"/>
                  <a:pt x="96" y="10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4" name="îṧḷîḍe"/>
          <p:cNvSpPr>
            <a:spLocks/>
          </p:cNvSpPr>
          <p:nvPr/>
        </p:nvSpPr>
        <p:spPr bwMode="auto">
          <a:xfrm>
            <a:off x="2923353" y="2208224"/>
            <a:ext cx="60325" cy="61913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5" name="îṣļïďè"/>
          <p:cNvSpPr>
            <a:spLocks/>
          </p:cNvSpPr>
          <p:nvPr/>
        </p:nvSpPr>
        <p:spPr bwMode="auto">
          <a:xfrm>
            <a:off x="2816990" y="2100274"/>
            <a:ext cx="95250" cy="96838"/>
          </a:xfrm>
          <a:custGeom>
            <a:avLst/>
            <a:gdLst>
              <a:gd name="T0" fmla="*/ 1 w 25"/>
              <a:gd name="T1" fmla="*/ 1 h 25"/>
              <a:gd name="T2" fmla="*/ 7 w 25"/>
              <a:gd name="T3" fmla="*/ 1 h 25"/>
              <a:gd name="T4" fmla="*/ 24 w 25"/>
              <a:gd name="T5" fmla="*/ 18 h 25"/>
              <a:gd name="T6" fmla="*/ 24 w 25"/>
              <a:gd name="T7" fmla="*/ 24 h 25"/>
              <a:gd name="T8" fmla="*/ 18 w 25"/>
              <a:gd name="T9" fmla="*/ 24 h 25"/>
              <a:gd name="T10" fmla="*/ 1 w 25"/>
              <a:gd name="T11" fmla="*/ 7 h 25"/>
              <a:gd name="T12" fmla="*/ 1 w 25"/>
              <a:gd name="T13" fmla="*/ 1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" h="25">
                <a:moveTo>
                  <a:pt x="1" y="1"/>
                </a:moveTo>
                <a:cubicBezTo>
                  <a:pt x="3" y="0"/>
                  <a:pt x="5" y="0"/>
                  <a:pt x="7" y="1"/>
                </a:cubicBezTo>
                <a:cubicBezTo>
                  <a:pt x="24" y="18"/>
                  <a:pt x="24" y="18"/>
                  <a:pt x="24" y="18"/>
                </a:cubicBezTo>
                <a:cubicBezTo>
                  <a:pt x="25" y="20"/>
                  <a:pt x="25" y="22"/>
                  <a:pt x="24" y="24"/>
                </a:cubicBezTo>
                <a:cubicBezTo>
                  <a:pt x="22" y="25"/>
                  <a:pt x="20" y="25"/>
                  <a:pt x="18" y="24"/>
                </a:cubicBezTo>
                <a:cubicBezTo>
                  <a:pt x="1" y="7"/>
                  <a:pt x="1" y="7"/>
                  <a:pt x="1" y="7"/>
                </a:cubicBezTo>
                <a:cubicBezTo>
                  <a:pt x="0" y="5"/>
                  <a:pt x="0" y="3"/>
                  <a:pt x="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7" name="iṧľiḑe"/>
          <p:cNvSpPr>
            <a:spLocks/>
          </p:cNvSpPr>
          <p:nvPr/>
        </p:nvSpPr>
        <p:spPr bwMode="auto">
          <a:xfrm>
            <a:off x="2501247" y="4607890"/>
            <a:ext cx="461527" cy="440307"/>
          </a:xfrm>
          <a:custGeom>
            <a:avLst/>
            <a:gdLst>
              <a:gd name="T0" fmla="*/ 482 w 526"/>
              <a:gd name="T1" fmla="*/ 0 h 502"/>
              <a:gd name="T2" fmla="*/ 44 w 526"/>
              <a:gd name="T3" fmla="*/ 0 h 502"/>
              <a:gd name="T4" fmla="*/ 0 w 526"/>
              <a:gd name="T5" fmla="*/ 45 h 502"/>
              <a:gd name="T6" fmla="*/ 0 w 526"/>
              <a:gd name="T7" fmla="*/ 384 h 502"/>
              <a:gd name="T8" fmla="*/ 44 w 526"/>
              <a:gd name="T9" fmla="*/ 428 h 502"/>
              <a:gd name="T10" fmla="*/ 177 w 526"/>
              <a:gd name="T11" fmla="*/ 428 h 502"/>
              <a:gd name="T12" fmla="*/ 154 w 526"/>
              <a:gd name="T13" fmla="*/ 454 h 502"/>
              <a:gd name="T14" fmla="*/ 141 w 526"/>
              <a:gd name="T15" fmla="*/ 467 h 502"/>
              <a:gd name="T16" fmla="*/ 140 w 526"/>
              <a:gd name="T17" fmla="*/ 487 h 502"/>
              <a:gd name="T18" fmla="*/ 173 w 526"/>
              <a:gd name="T19" fmla="*/ 502 h 502"/>
              <a:gd name="T20" fmla="*/ 352 w 526"/>
              <a:gd name="T21" fmla="*/ 502 h 502"/>
              <a:gd name="T22" fmla="*/ 386 w 526"/>
              <a:gd name="T23" fmla="*/ 487 h 502"/>
              <a:gd name="T24" fmla="*/ 384 w 526"/>
              <a:gd name="T25" fmla="*/ 467 h 502"/>
              <a:gd name="T26" fmla="*/ 372 w 526"/>
              <a:gd name="T27" fmla="*/ 453 h 502"/>
              <a:gd name="T28" fmla="*/ 348 w 526"/>
              <a:gd name="T29" fmla="*/ 428 h 502"/>
              <a:gd name="T30" fmla="*/ 482 w 526"/>
              <a:gd name="T31" fmla="*/ 428 h 502"/>
              <a:gd name="T32" fmla="*/ 526 w 526"/>
              <a:gd name="T33" fmla="*/ 384 h 502"/>
              <a:gd name="T34" fmla="*/ 526 w 526"/>
              <a:gd name="T35" fmla="*/ 45 h 502"/>
              <a:gd name="T36" fmla="*/ 482 w 526"/>
              <a:gd name="T37" fmla="*/ 0 h 502"/>
              <a:gd name="T38" fmla="*/ 360 w 526"/>
              <a:gd name="T39" fmla="*/ 465 h 502"/>
              <a:gd name="T40" fmla="*/ 371 w 526"/>
              <a:gd name="T41" fmla="*/ 476 h 502"/>
              <a:gd name="T42" fmla="*/ 371 w 526"/>
              <a:gd name="T43" fmla="*/ 480 h 502"/>
              <a:gd name="T44" fmla="*/ 352 w 526"/>
              <a:gd name="T45" fmla="*/ 485 h 502"/>
              <a:gd name="T46" fmla="*/ 173 w 526"/>
              <a:gd name="T47" fmla="*/ 485 h 502"/>
              <a:gd name="T48" fmla="*/ 155 w 526"/>
              <a:gd name="T49" fmla="*/ 480 h 502"/>
              <a:gd name="T50" fmla="*/ 154 w 526"/>
              <a:gd name="T51" fmla="*/ 476 h 502"/>
              <a:gd name="T52" fmla="*/ 154 w 526"/>
              <a:gd name="T53" fmla="*/ 477 h 502"/>
              <a:gd name="T54" fmla="*/ 165 w 526"/>
              <a:gd name="T55" fmla="*/ 465 h 502"/>
              <a:gd name="T56" fmla="*/ 196 w 526"/>
              <a:gd name="T57" fmla="*/ 428 h 502"/>
              <a:gd name="T58" fmla="*/ 329 w 526"/>
              <a:gd name="T59" fmla="*/ 428 h 502"/>
              <a:gd name="T60" fmla="*/ 360 w 526"/>
              <a:gd name="T61" fmla="*/ 465 h 502"/>
              <a:gd name="T62" fmla="*/ 493 w 526"/>
              <a:gd name="T63" fmla="*/ 384 h 502"/>
              <a:gd name="T64" fmla="*/ 482 w 526"/>
              <a:gd name="T65" fmla="*/ 395 h 502"/>
              <a:gd name="T66" fmla="*/ 44 w 526"/>
              <a:gd name="T67" fmla="*/ 395 h 502"/>
              <a:gd name="T68" fmla="*/ 32 w 526"/>
              <a:gd name="T69" fmla="*/ 384 h 502"/>
              <a:gd name="T70" fmla="*/ 32 w 526"/>
              <a:gd name="T71" fmla="*/ 45 h 502"/>
              <a:gd name="T72" fmla="*/ 44 w 526"/>
              <a:gd name="T73" fmla="*/ 33 h 502"/>
              <a:gd name="T74" fmla="*/ 482 w 526"/>
              <a:gd name="T75" fmla="*/ 33 h 502"/>
              <a:gd name="T76" fmla="*/ 493 w 526"/>
              <a:gd name="T77" fmla="*/ 45 h 502"/>
              <a:gd name="T78" fmla="*/ 493 w 526"/>
              <a:gd name="T79" fmla="*/ 384 h 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26" h="502">
                <a:moveTo>
                  <a:pt x="482" y="0"/>
                </a:moveTo>
                <a:cubicBezTo>
                  <a:pt x="44" y="0"/>
                  <a:pt x="44" y="0"/>
                  <a:pt x="44" y="0"/>
                </a:cubicBezTo>
                <a:cubicBezTo>
                  <a:pt x="19" y="0"/>
                  <a:pt x="0" y="20"/>
                  <a:pt x="0" y="45"/>
                </a:cubicBezTo>
                <a:cubicBezTo>
                  <a:pt x="0" y="384"/>
                  <a:pt x="0" y="384"/>
                  <a:pt x="0" y="384"/>
                </a:cubicBezTo>
                <a:cubicBezTo>
                  <a:pt x="0" y="408"/>
                  <a:pt x="19" y="428"/>
                  <a:pt x="44" y="428"/>
                </a:cubicBezTo>
                <a:cubicBezTo>
                  <a:pt x="177" y="428"/>
                  <a:pt x="177" y="428"/>
                  <a:pt x="177" y="428"/>
                </a:cubicBezTo>
                <a:cubicBezTo>
                  <a:pt x="170" y="437"/>
                  <a:pt x="159" y="448"/>
                  <a:pt x="154" y="454"/>
                </a:cubicBezTo>
                <a:cubicBezTo>
                  <a:pt x="148" y="459"/>
                  <a:pt x="144" y="463"/>
                  <a:pt x="141" y="467"/>
                </a:cubicBezTo>
                <a:cubicBezTo>
                  <a:pt x="138" y="471"/>
                  <a:pt x="136" y="480"/>
                  <a:pt x="140" y="487"/>
                </a:cubicBezTo>
                <a:cubicBezTo>
                  <a:pt x="144" y="494"/>
                  <a:pt x="152" y="502"/>
                  <a:pt x="173" y="502"/>
                </a:cubicBezTo>
                <a:cubicBezTo>
                  <a:pt x="352" y="502"/>
                  <a:pt x="352" y="502"/>
                  <a:pt x="352" y="502"/>
                </a:cubicBezTo>
                <a:cubicBezTo>
                  <a:pt x="374" y="502"/>
                  <a:pt x="382" y="494"/>
                  <a:pt x="386" y="487"/>
                </a:cubicBezTo>
                <a:cubicBezTo>
                  <a:pt x="389" y="480"/>
                  <a:pt x="388" y="471"/>
                  <a:pt x="384" y="467"/>
                </a:cubicBezTo>
                <a:cubicBezTo>
                  <a:pt x="382" y="463"/>
                  <a:pt x="378" y="459"/>
                  <a:pt x="372" y="453"/>
                </a:cubicBezTo>
                <a:cubicBezTo>
                  <a:pt x="367" y="448"/>
                  <a:pt x="355" y="437"/>
                  <a:pt x="348" y="428"/>
                </a:cubicBezTo>
                <a:cubicBezTo>
                  <a:pt x="482" y="428"/>
                  <a:pt x="482" y="428"/>
                  <a:pt x="482" y="428"/>
                </a:cubicBezTo>
                <a:cubicBezTo>
                  <a:pt x="506" y="428"/>
                  <a:pt x="526" y="408"/>
                  <a:pt x="526" y="384"/>
                </a:cubicBezTo>
                <a:cubicBezTo>
                  <a:pt x="526" y="45"/>
                  <a:pt x="526" y="45"/>
                  <a:pt x="526" y="45"/>
                </a:cubicBezTo>
                <a:cubicBezTo>
                  <a:pt x="526" y="20"/>
                  <a:pt x="506" y="0"/>
                  <a:pt x="482" y="0"/>
                </a:cubicBezTo>
                <a:close/>
                <a:moveTo>
                  <a:pt x="360" y="465"/>
                </a:moveTo>
                <a:cubicBezTo>
                  <a:pt x="365" y="470"/>
                  <a:pt x="370" y="474"/>
                  <a:pt x="371" y="476"/>
                </a:cubicBezTo>
                <a:cubicBezTo>
                  <a:pt x="371" y="476"/>
                  <a:pt x="372" y="478"/>
                  <a:pt x="371" y="480"/>
                </a:cubicBezTo>
                <a:cubicBezTo>
                  <a:pt x="368" y="483"/>
                  <a:pt x="362" y="485"/>
                  <a:pt x="352" y="485"/>
                </a:cubicBezTo>
                <a:cubicBezTo>
                  <a:pt x="173" y="485"/>
                  <a:pt x="173" y="485"/>
                  <a:pt x="173" y="485"/>
                </a:cubicBezTo>
                <a:cubicBezTo>
                  <a:pt x="164" y="485"/>
                  <a:pt x="157" y="483"/>
                  <a:pt x="155" y="480"/>
                </a:cubicBezTo>
                <a:cubicBezTo>
                  <a:pt x="154" y="478"/>
                  <a:pt x="155" y="476"/>
                  <a:pt x="154" y="476"/>
                </a:cubicBezTo>
                <a:cubicBezTo>
                  <a:pt x="154" y="476"/>
                  <a:pt x="154" y="476"/>
                  <a:pt x="154" y="477"/>
                </a:cubicBezTo>
                <a:cubicBezTo>
                  <a:pt x="156" y="474"/>
                  <a:pt x="161" y="470"/>
                  <a:pt x="165" y="465"/>
                </a:cubicBezTo>
                <a:cubicBezTo>
                  <a:pt x="180" y="451"/>
                  <a:pt x="191" y="439"/>
                  <a:pt x="196" y="428"/>
                </a:cubicBezTo>
                <a:cubicBezTo>
                  <a:pt x="329" y="428"/>
                  <a:pt x="329" y="428"/>
                  <a:pt x="329" y="428"/>
                </a:cubicBezTo>
                <a:cubicBezTo>
                  <a:pt x="334" y="439"/>
                  <a:pt x="346" y="451"/>
                  <a:pt x="360" y="465"/>
                </a:cubicBezTo>
                <a:close/>
                <a:moveTo>
                  <a:pt x="493" y="384"/>
                </a:moveTo>
                <a:cubicBezTo>
                  <a:pt x="493" y="390"/>
                  <a:pt x="488" y="395"/>
                  <a:pt x="482" y="395"/>
                </a:cubicBezTo>
                <a:cubicBezTo>
                  <a:pt x="44" y="395"/>
                  <a:pt x="44" y="395"/>
                  <a:pt x="44" y="395"/>
                </a:cubicBezTo>
                <a:cubicBezTo>
                  <a:pt x="38" y="395"/>
                  <a:pt x="32" y="390"/>
                  <a:pt x="32" y="384"/>
                </a:cubicBezTo>
                <a:cubicBezTo>
                  <a:pt x="32" y="45"/>
                  <a:pt x="32" y="45"/>
                  <a:pt x="32" y="45"/>
                </a:cubicBezTo>
                <a:cubicBezTo>
                  <a:pt x="32" y="38"/>
                  <a:pt x="38" y="33"/>
                  <a:pt x="44" y="33"/>
                </a:cubicBezTo>
                <a:cubicBezTo>
                  <a:pt x="482" y="33"/>
                  <a:pt x="482" y="33"/>
                  <a:pt x="482" y="33"/>
                </a:cubicBezTo>
                <a:cubicBezTo>
                  <a:pt x="488" y="33"/>
                  <a:pt x="493" y="38"/>
                  <a:pt x="493" y="45"/>
                </a:cubicBezTo>
                <a:lnTo>
                  <a:pt x="493" y="3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8" name="îSľïdé"/>
          <p:cNvSpPr>
            <a:spLocks/>
          </p:cNvSpPr>
          <p:nvPr/>
        </p:nvSpPr>
        <p:spPr bwMode="auto">
          <a:xfrm>
            <a:off x="2558275" y="4666244"/>
            <a:ext cx="346145" cy="230763"/>
          </a:xfrm>
          <a:custGeom>
            <a:avLst/>
            <a:gdLst>
              <a:gd name="T0" fmla="*/ 367 w 395"/>
              <a:gd name="T1" fmla="*/ 0 h 264"/>
              <a:gd name="T2" fmla="*/ 28 w 395"/>
              <a:gd name="T3" fmla="*/ 0 h 264"/>
              <a:gd name="T4" fmla="*/ 0 w 395"/>
              <a:gd name="T5" fmla="*/ 28 h 264"/>
              <a:gd name="T6" fmla="*/ 0 w 395"/>
              <a:gd name="T7" fmla="*/ 236 h 264"/>
              <a:gd name="T8" fmla="*/ 28 w 395"/>
              <a:gd name="T9" fmla="*/ 264 h 264"/>
              <a:gd name="T10" fmla="*/ 367 w 395"/>
              <a:gd name="T11" fmla="*/ 264 h 264"/>
              <a:gd name="T12" fmla="*/ 395 w 395"/>
              <a:gd name="T13" fmla="*/ 236 h 264"/>
              <a:gd name="T14" fmla="*/ 395 w 395"/>
              <a:gd name="T15" fmla="*/ 28 h 264"/>
              <a:gd name="T16" fmla="*/ 367 w 395"/>
              <a:gd name="T17" fmla="*/ 0 h 264"/>
              <a:gd name="T18" fmla="*/ 379 w 395"/>
              <a:gd name="T19" fmla="*/ 236 h 264"/>
              <a:gd name="T20" fmla="*/ 367 w 395"/>
              <a:gd name="T21" fmla="*/ 247 h 264"/>
              <a:gd name="T22" fmla="*/ 28 w 395"/>
              <a:gd name="T23" fmla="*/ 247 h 264"/>
              <a:gd name="T24" fmla="*/ 17 w 395"/>
              <a:gd name="T25" fmla="*/ 236 h 264"/>
              <a:gd name="T26" fmla="*/ 17 w 395"/>
              <a:gd name="T27" fmla="*/ 28 h 264"/>
              <a:gd name="T28" fmla="*/ 28 w 395"/>
              <a:gd name="T29" fmla="*/ 17 h 264"/>
              <a:gd name="T30" fmla="*/ 367 w 395"/>
              <a:gd name="T31" fmla="*/ 17 h 264"/>
              <a:gd name="T32" fmla="*/ 379 w 395"/>
              <a:gd name="T33" fmla="*/ 28 h 264"/>
              <a:gd name="T34" fmla="*/ 379 w 395"/>
              <a:gd name="T35" fmla="*/ 236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95" h="264">
                <a:moveTo>
                  <a:pt x="367" y="0"/>
                </a:moveTo>
                <a:cubicBezTo>
                  <a:pt x="28" y="0"/>
                  <a:pt x="28" y="0"/>
                  <a:pt x="28" y="0"/>
                </a:cubicBezTo>
                <a:cubicBezTo>
                  <a:pt x="13" y="0"/>
                  <a:pt x="0" y="13"/>
                  <a:pt x="0" y="28"/>
                </a:cubicBezTo>
                <a:cubicBezTo>
                  <a:pt x="0" y="236"/>
                  <a:pt x="0" y="236"/>
                  <a:pt x="0" y="236"/>
                </a:cubicBezTo>
                <a:cubicBezTo>
                  <a:pt x="0" y="251"/>
                  <a:pt x="13" y="264"/>
                  <a:pt x="28" y="264"/>
                </a:cubicBezTo>
                <a:cubicBezTo>
                  <a:pt x="367" y="264"/>
                  <a:pt x="367" y="264"/>
                  <a:pt x="367" y="264"/>
                </a:cubicBezTo>
                <a:cubicBezTo>
                  <a:pt x="383" y="264"/>
                  <a:pt x="395" y="251"/>
                  <a:pt x="395" y="236"/>
                </a:cubicBezTo>
                <a:cubicBezTo>
                  <a:pt x="395" y="28"/>
                  <a:pt x="395" y="28"/>
                  <a:pt x="395" y="28"/>
                </a:cubicBezTo>
                <a:cubicBezTo>
                  <a:pt x="395" y="13"/>
                  <a:pt x="383" y="0"/>
                  <a:pt x="367" y="0"/>
                </a:cubicBezTo>
                <a:close/>
                <a:moveTo>
                  <a:pt x="379" y="236"/>
                </a:moveTo>
                <a:cubicBezTo>
                  <a:pt x="379" y="242"/>
                  <a:pt x="374" y="247"/>
                  <a:pt x="367" y="247"/>
                </a:cubicBezTo>
                <a:cubicBezTo>
                  <a:pt x="28" y="247"/>
                  <a:pt x="28" y="247"/>
                  <a:pt x="28" y="247"/>
                </a:cubicBezTo>
                <a:cubicBezTo>
                  <a:pt x="22" y="247"/>
                  <a:pt x="17" y="242"/>
                  <a:pt x="17" y="236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22"/>
                  <a:pt x="22" y="17"/>
                  <a:pt x="28" y="17"/>
                </a:cubicBezTo>
                <a:cubicBezTo>
                  <a:pt x="367" y="17"/>
                  <a:pt x="367" y="17"/>
                  <a:pt x="367" y="17"/>
                </a:cubicBezTo>
                <a:cubicBezTo>
                  <a:pt x="374" y="17"/>
                  <a:pt x="379" y="22"/>
                  <a:pt x="379" y="28"/>
                </a:cubicBezTo>
                <a:lnTo>
                  <a:pt x="379" y="2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9" name="ïşḻídé"/>
          <p:cNvSpPr>
            <a:spLocks/>
          </p:cNvSpPr>
          <p:nvPr/>
        </p:nvSpPr>
        <p:spPr bwMode="auto">
          <a:xfrm>
            <a:off x="2710128" y="4903638"/>
            <a:ext cx="43765" cy="43765"/>
          </a:xfrm>
          <a:custGeom>
            <a:avLst/>
            <a:gdLst>
              <a:gd name="T0" fmla="*/ 25 w 50"/>
              <a:gd name="T1" fmla="*/ 0 h 50"/>
              <a:gd name="T2" fmla="*/ 0 w 50"/>
              <a:gd name="T3" fmla="*/ 25 h 50"/>
              <a:gd name="T4" fmla="*/ 25 w 50"/>
              <a:gd name="T5" fmla="*/ 50 h 50"/>
              <a:gd name="T6" fmla="*/ 50 w 50"/>
              <a:gd name="T7" fmla="*/ 25 h 50"/>
              <a:gd name="T8" fmla="*/ 25 w 50"/>
              <a:gd name="T9" fmla="*/ 0 h 50"/>
              <a:gd name="T10" fmla="*/ 25 w 50"/>
              <a:gd name="T11" fmla="*/ 33 h 50"/>
              <a:gd name="T12" fmla="*/ 17 w 50"/>
              <a:gd name="T13" fmla="*/ 25 h 50"/>
              <a:gd name="T14" fmla="*/ 25 w 50"/>
              <a:gd name="T15" fmla="*/ 17 h 50"/>
              <a:gd name="T16" fmla="*/ 33 w 50"/>
              <a:gd name="T17" fmla="*/ 25 h 50"/>
              <a:gd name="T18" fmla="*/ 25 w 50"/>
              <a:gd name="T19" fmla="*/ 3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0" h="50">
                <a:moveTo>
                  <a:pt x="25" y="0"/>
                </a:moveTo>
                <a:cubicBezTo>
                  <a:pt x="11" y="0"/>
                  <a:pt x="0" y="12"/>
                  <a:pt x="0" y="25"/>
                </a:cubicBezTo>
                <a:cubicBezTo>
                  <a:pt x="0" y="39"/>
                  <a:pt x="11" y="50"/>
                  <a:pt x="25" y="50"/>
                </a:cubicBezTo>
                <a:cubicBezTo>
                  <a:pt x="38" y="50"/>
                  <a:pt x="50" y="39"/>
                  <a:pt x="50" y="25"/>
                </a:cubicBezTo>
                <a:cubicBezTo>
                  <a:pt x="50" y="12"/>
                  <a:pt x="38" y="0"/>
                  <a:pt x="25" y="0"/>
                </a:cubicBezTo>
                <a:close/>
                <a:moveTo>
                  <a:pt x="25" y="33"/>
                </a:moveTo>
                <a:cubicBezTo>
                  <a:pt x="20" y="33"/>
                  <a:pt x="17" y="30"/>
                  <a:pt x="17" y="25"/>
                </a:cubicBezTo>
                <a:cubicBezTo>
                  <a:pt x="17" y="21"/>
                  <a:pt x="20" y="17"/>
                  <a:pt x="25" y="17"/>
                </a:cubicBezTo>
                <a:cubicBezTo>
                  <a:pt x="29" y="17"/>
                  <a:pt x="33" y="21"/>
                  <a:pt x="33" y="25"/>
                </a:cubicBezTo>
                <a:cubicBezTo>
                  <a:pt x="33" y="30"/>
                  <a:pt x="29" y="33"/>
                  <a:pt x="25" y="3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0" name="ïṣľíḑè"/>
          <p:cNvSpPr>
            <a:spLocks/>
          </p:cNvSpPr>
          <p:nvPr/>
        </p:nvSpPr>
        <p:spPr bwMode="auto">
          <a:xfrm>
            <a:off x="2764503" y="4760406"/>
            <a:ext cx="117371" cy="117371"/>
          </a:xfrm>
          <a:custGeom>
            <a:avLst/>
            <a:gdLst>
              <a:gd name="T0" fmla="*/ 67 w 134"/>
              <a:gd name="T1" fmla="*/ 134 h 134"/>
              <a:gd name="T2" fmla="*/ 0 w 134"/>
              <a:gd name="T3" fmla="*/ 67 h 134"/>
              <a:gd name="T4" fmla="*/ 67 w 134"/>
              <a:gd name="T5" fmla="*/ 0 h 134"/>
              <a:gd name="T6" fmla="*/ 134 w 134"/>
              <a:gd name="T7" fmla="*/ 67 h 134"/>
              <a:gd name="T8" fmla="*/ 67 w 134"/>
              <a:gd name="T9" fmla="*/ 134 h 134"/>
              <a:gd name="T10" fmla="*/ 67 w 134"/>
              <a:gd name="T11" fmla="*/ 10 h 134"/>
              <a:gd name="T12" fmla="*/ 10 w 134"/>
              <a:gd name="T13" fmla="*/ 67 h 134"/>
              <a:gd name="T14" fmla="*/ 67 w 134"/>
              <a:gd name="T15" fmla="*/ 124 h 134"/>
              <a:gd name="T16" fmla="*/ 124 w 134"/>
              <a:gd name="T17" fmla="*/ 67 h 134"/>
              <a:gd name="T18" fmla="*/ 67 w 134"/>
              <a:gd name="T19" fmla="*/ 1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30" y="134"/>
                  <a:pt x="0" y="104"/>
                  <a:pt x="0" y="67"/>
                </a:cubicBezTo>
                <a:cubicBezTo>
                  <a:pt x="0" y="30"/>
                  <a:pt x="30" y="0"/>
                  <a:pt x="67" y="0"/>
                </a:cubicBezTo>
                <a:cubicBezTo>
                  <a:pt x="104" y="0"/>
                  <a:pt x="134" y="30"/>
                  <a:pt x="134" y="67"/>
                </a:cubicBezTo>
                <a:cubicBezTo>
                  <a:pt x="134" y="104"/>
                  <a:pt x="104" y="134"/>
                  <a:pt x="67" y="134"/>
                </a:cubicBezTo>
                <a:close/>
                <a:moveTo>
                  <a:pt x="67" y="10"/>
                </a:moveTo>
                <a:cubicBezTo>
                  <a:pt x="35" y="10"/>
                  <a:pt x="10" y="35"/>
                  <a:pt x="10" y="67"/>
                </a:cubicBezTo>
                <a:cubicBezTo>
                  <a:pt x="10" y="98"/>
                  <a:pt x="35" y="124"/>
                  <a:pt x="67" y="124"/>
                </a:cubicBezTo>
                <a:cubicBezTo>
                  <a:pt x="98" y="124"/>
                  <a:pt x="124" y="98"/>
                  <a:pt x="124" y="67"/>
                </a:cubicBezTo>
                <a:cubicBezTo>
                  <a:pt x="124" y="35"/>
                  <a:pt x="98" y="10"/>
                  <a:pt x="67" y="1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1" name="îślîḑè"/>
          <p:cNvSpPr>
            <a:spLocks/>
          </p:cNvSpPr>
          <p:nvPr/>
        </p:nvSpPr>
        <p:spPr bwMode="auto">
          <a:xfrm>
            <a:off x="2791691" y="4787593"/>
            <a:ext cx="62996" cy="62996"/>
          </a:xfrm>
          <a:custGeom>
            <a:avLst/>
            <a:gdLst>
              <a:gd name="T0" fmla="*/ 36 w 72"/>
              <a:gd name="T1" fmla="*/ 72 h 72"/>
              <a:gd name="T2" fmla="*/ 0 w 72"/>
              <a:gd name="T3" fmla="*/ 36 h 72"/>
              <a:gd name="T4" fmla="*/ 36 w 72"/>
              <a:gd name="T5" fmla="*/ 0 h 72"/>
              <a:gd name="T6" fmla="*/ 72 w 72"/>
              <a:gd name="T7" fmla="*/ 36 h 72"/>
              <a:gd name="T8" fmla="*/ 36 w 72"/>
              <a:gd name="T9" fmla="*/ 72 h 72"/>
              <a:gd name="T10" fmla="*/ 36 w 72"/>
              <a:gd name="T11" fmla="*/ 10 h 72"/>
              <a:gd name="T12" fmla="*/ 10 w 72"/>
              <a:gd name="T13" fmla="*/ 36 h 72"/>
              <a:gd name="T14" fmla="*/ 36 w 72"/>
              <a:gd name="T15" fmla="*/ 62 h 72"/>
              <a:gd name="T16" fmla="*/ 62 w 72"/>
              <a:gd name="T17" fmla="*/ 36 h 72"/>
              <a:gd name="T18" fmla="*/ 36 w 72"/>
              <a:gd name="T19" fmla="*/ 1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2">
                <a:moveTo>
                  <a:pt x="36" y="72"/>
                </a:moveTo>
                <a:cubicBezTo>
                  <a:pt x="16" y="72"/>
                  <a:pt x="0" y="56"/>
                  <a:pt x="0" y="36"/>
                </a:cubicBezTo>
                <a:cubicBezTo>
                  <a:pt x="0" y="16"/>
                  <a:pt x="16" y="0"/>
                  <a:pt x="36" y="0"/>
                </a:cubicBezTo>
                <a:cubicBezTo>
                  <a:pt x="56" y="0"/>
                  <a:pt x="72" y="16"/>
                  <a:pt x="72" y="36"/>
                </a:cubicBezTo>
                <a:cubicBezTo>
                  <a:pt x="72" y="56"/>
                  <a:pt x="56" y="72"/>
                  <a:pt x="36" y="72"/>
                </a:cubicBezTo>
                <a:close/>
                <a:moveTo>
                  <a:pt x="36" y="10"/>
                </a:moveTo>
                <a:cubicBezTo>
                  <a:pt x="22" y="10"/>
                  <a:pt x="10" y="21"/>
                  <a:pt x="10" y="36"/>
                </a:cubicBezTo>
                <a:cubicBezTo>
                  <a:pt x="10" y="50"/>
                  <a:pt x="22" y="62"/>
                  <a:pt x="36" y="62"/>
                </a:cubicBezTo>
                <a:cubicBezTo>
                  <a:pt x="50" y="62"/>
                  <a:pt x="62" y="50"/>
                  <a:pt x="62" y="36"/>
                </a:cubicBezTo>
                <a:cubicBezTo>
                  <a:pt x="62" y="21"/>
                  <a:pt x="50" y="10"/>
                  <a:pt x="36" y="1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2" name="ísḷïḍé"/>
          <p:cNvSpPr>
            <a:spLocks/>
          </p:cNvSpPr>
          <p:nvPr/>
        </p:nvSpPr>
        <p:spPr bwMode="auto">
          <a:xfrm>
            <a:off x="2696202" y="4692105"/>
            <a:ext cx="155169" cy="165778"/>
          </a:xfrm>
          <a:custGeom>
            <a:avLst/>
            <a:gdLst>
              <a:gd name="T0" fmla="*/ 155 w 177"/>
              <a:gd name="T1" fmla="*/ 0 h 189"/>
              <a:gd name="T2" fmla="*/ 134 w 177"/>
              <a:gd name="T3" fmla="*/ 0 h 189"/>
              <a:gd name="T4" fmla="*/ 104 w 177"/>
              <a:gd name="T5" fmla="*/ 28 h 189"/>
              <a:gd name="T6" fmla="*/ 91 w 177"/>
              <a:gd name="T7" fmla="*/ 33 h 189"/>
              <a:gd name="T8" fmla="*/ 72 w 177"/>
              <a:gd name="T9" fmla="*/ 26 h 189"/>
              <a:gd name="T10" fmla="*/ 50 w 177"/>
              <a:gd name="T11" fmla="*/ 35 h 189"/>
              <a:gd name="T12" fmla="*/ 35 w 177"/>
              <a:gd name="T13" fmla="*/ 50 h 189"/>
              <a:gd name="T14" fmla="*/ 26 w 177"/>
              <a:gd name="T15" fmla="*/ 72 h 189"/>
              <a:gd name="T16" fmla="*/ 33 w 177"/>
              <a:gd name="T17" fmla="*/ 91 h 189"/>
              <a:gd name="T18" fmla="*/ 28 w 177"/>
              <a:gd name="T19" fmla="*/ 104 h 189"/>
              <a:gd name="T20" fmla="*/ 0 w 177"/>
              <a:gd name="T21" fmla="*/ 134 h 189"/>
              <a:gd name="T22" fmla="*/ 0 w 177"/>
              <a:gd name="T23" fmla="*/ 155 h 189"/>
              <a:gd name="T24" fmla="*/ 28 w 177"/>
              <a:gd name="T25" fmla="*/ 186 h 189"/>
              <a:gd name="T26" fmla="*/ 29 w 177"/>
              <a:gd name="T27" fmla="*/ 189 h 189"/>
              <a:gd name="T28" fmla="*/ 52 w 177"/>
              <a:gd name="T29" fmla="*/ 189 h 189"/>
              <a:gd name="T30" fmla="*/ 44 w 177"/>
              <a:gd name="T31" fmla="*/ 165 h 189"/>
              <a:gd name="T32" fmla="*/ 31 w 177"/>
              <a:gd name="T33" fmla="*/ 165 h 189"/>
              <a:gd name="T34" fmla="*/ 21 w 177"/>
              <a:gd name="T35" fmla="*/ 155 h 189"/>
              <a:gd name="T36" fmla="*/ 21 w 177"/>
              <a:gd name="T37" fmla="*/ 134 h 189"/>
              <a:gd name="T38" fmla="*/ 31 w 177"/>
              <a:gd name="T39" fmla="*/ 124 h 189"/>
              <a:gd name="T40" fmla="*/ 44 w 177"/>
              <a:gd name="T41" fmla="*/ 124 h 189"/>
              <a:gd name="T42" fmla="*/ 59 w 177"/>
              <a:gd name="T43" fmla="*/ 88 h 189"/>
              <a:gd name="T44" fmla="*/ 50 w 177"/>
              <a:gd name="T45" fmla="*/ 79 h 189"/>
              <a:gd name="T46" fmla="*/ 50 w 177"/>
              <a:gd name="T47" fmla="*/ 64 h 189"/>
              <a:gd name="T48" fmla="*/ 64 w 177"/>
              <a:gd name="T49" fmla="*/ 50 h 189"/>
              <a:gd name="T50" fmla="*/ 72 w 177"/>
              <a:gd name="T51" fmla="*/ 47 h 189"/>
              <a:gd name="T52" fmla="*/ 79 w 177"/>
              <a:gd name="T53" fmla="*/ 50 h 189"/>
              <a:gd name="T54" fmla="*/ 88 w 177"/>
              <a:gd name="T55" fmla="*/ 59 h 189"/>
              <a:gd name="T56" fmla="*/ 124 w 177"/>
              <a:gd name="T57" fmla="*/ 43 h 189"/>
              <a:gd name="T58" fmla="*/ 124 w 177"/>
              <a:gd name="T59" fmla="*/ 31 h 189"/>
              <a:gd name="T60" fmla="*/ 134 w 177"/>
              <a:gd name="T61" fmla="*/ 21 h 189"/>
              <a:gd name="T62" fmla="*/ 155 w 177"/>
              <a:gd name="T63" fmla="*/ 21 h 189"/>
              <a:gd name="T64" fmla="*/ 165 w 177"/>
              <a:gd name="T65" fmla="*/ 31 h 189"/>
              <a:gd name="T66" fmla="*/ 165 w 177"/>
              <a:gd name="T67" fmla="*/ 43 h 189"/>
              <a:gd name="T68" fmla="*/ 177 w 177"/>
              <a:gd name="T69" fmla="*/ 47 h 189"/>
              <a:gd name="T70" fmla="*/ 177 w 177"/>
              <a:gd name="T71" fmla="*/ 9 h 189"/>
              <a:gd name="T72" fmla="*/ 155 w 177"/>
              <a:gd name="T73" fmla="*/ 0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77" h="189">
                <a:moveTo>
                  <a:pt x="155" y="0"/>
                </a:moveTo>
                <a:cubicBezTo>
                  <a:pt x="134" y="0"/>
                  <a:pt x="134" y="0"/>
                  <a:pt x="134" y="0"/>
                </a:cubicBezTo>
                <a:cubicBezTo>
                  <a:pt x="118" y="0"/>
                  <a:pt x="105" y="12"/>
                  <a:pt x="104" y="28"/>
                </a:cubicBezTo>
                <a:cubicBezTo>
                  <a:pt x="99" y="29"/>
                  <a:pt x="95" y="31"/>
                  <a:pt x="91" y="33"/>
                </a:cubicBezTo>
                <a:cubicBezTo>
                  <a:pt x="86" y="28"/>
                  <a:pt x="79" y="26"/>
                  <a:pt x="72" y="26"/>
                </a:cubicBezTo>
                <a:cubicBezTo>
                  <a:pt x="63" y="26"/>
                  <a:pt x="56" y="29"/>
                  <a:pt x="50" y="35"/>
                </a:cubicBezTo>
                <a:cubicBezTo>
                  <a:pt x="35" y="50"/>
                  <a:pt x="35" y="50"/>
                  <a:pt x="35" y="50"/>
                </a:cubicBezTo>
                <a:cubicBezTo>
                  <a:pt x="29" y="56"/>
                  <a:pt x="26" y="63"/>
                  <a:pt x="26" y="72"/>
                </a:cubicBezTo>
                <a:cubicBezTo>
                  <a:pt x="26" y="79"/>
                  <a:pt x="29" y="86"/>
                  <a:pt x="33" y="91"/>
                </a:cubicBezTo>
                <a:cubicBezTo>
                  <a:pt x="31" y="95"/>
                  <a:pt x="29" y="99"/>
                  <a:pt x="28" y="104"/>
                </a:cubicBezTo>
                <a:cubicBezTo>
                  <a:pt x="12" y="105"/>
                  <a:pt x="0" y="118"/>
                  <a:pt x="0" y="134"/>
                </a:cubicBezTo>
                <a:cubicBezTo>
                  <a:pt x="0" y="155"/>
                  <a:pt x="0" y="155"/>
                  <a:pt x="0" y="155"/>
                </a:cubicBezTo>
                <a:cubicBezTo>
                  <a:pt x="0" y="171"/>
                  <a:pt x="12" y="184"/>
                  <a:pt x="28" y="186"/>
                </a:cubicBezTo>
                <a:cubicBezTo>
                  <a:pt x="28" y="187"/>
                  <a:pt x="29" y="188"/>
                  <a:pt x="29" y="189"/>
                </a:cubicBezTo>
                <a:cubicBezTo>
                  <a:pt x="52" y="189"/>
                  <a:pt x="52" y="189"/>
                  <a:pt x="52" y="189"/>
                </a:cubicBezTo>
                <a:cubicBezTo>
                  <a:pt x="48" y="182"/>
                  <a:pt x="45" y="174"/>
                  <a:pt x="44" y="165"/>
                </a:cubicBezTo>
                <a:cubicBezTo>
                  <a:pt x="31" y="165"/>
                  <a:pt x="31" y="165"/>
                  <a:pt x="31" y="165"/>
                </a:cubicBezTo>
                <a:cubicBezTo>
                  <a:pt x="25" y="165"/>
                  <a:pt x="21" y="161"/>
                  <a:pt x="21" y="155"/>
                </a:cubicBezTo>
                <a:cubicBezTo>
                  <a:pt x="21" y="134"/>
                  <a:pt x="21" y="134"/>
                  <a:pt x="21" y="134"/>
                </a:cubicBezTo>
                <a:cubicBezTo>
                  <a:pt x="21" y="129"/>
                  <a:pt x="25" y="124"/>
                  <a:pt x="31" y="124"/>
                </a:cubicBezTo>
                <a:cubicBezTo>
                  <a:pt x="44" y="124"/>
                  <a:pt x="44" y="124"/>
                  <a:pt x="44" y="124"/>
                </a:cubicBezTo>
                <a:cubicBezTo>
                  <a:pt x="46" y="111"/>
                  <a:pt x="52" y="99"/>
                  <a:pt x="59" y="88"/>
                </a:cubicBezTo>
                <a:cubicBezTo>
                  <a:pt x="50" y="79"/>
                  <a:pt x="50" y="79"/>
                  <a:pt x="50" y="79"/>
                </a:cubicBezTo>
                <a:cubicBezTo>
                  <a:pt x="46" y="75"/>
                  <a:pt x="46" y="68"/>
                  <a:pt x="50" y="64"/>
                </a:cubicBezTo>
                <a:cubicBezTo>
                  <a:pt x="64" y="50"/>
                  <a:pt x="64" y="50"/>
                  <a:pt x="64" y="50"/>
                </a:cubicBezTo>
                <a:cubicBezTo>
                  <a:pt x="66" y="48"/>
                  <a:pt x="69" y="47"/>
                  <a:pt x="72" y="47"/>
                </a:cubicBezTo>
                <a:cubicBezTo>
                  <a:pt x="74" y="47"/>
                  <a:pt x="77" y="48"/>
                  <a:pt x="79" y="50"/>
                </a:cubicBezTo>
                <a:cubicBezTo>
                  <a:pt x="88" y="59"/>
                  <a:pt x="88" y="59"/>
                  <a:pt x="88" y="59"/>
                </a:cubicBezTo>
                <a:cubicBezTo>
                  <a:pt x="99" y="52"/>
                  <a:pt x="111" y="46"/>
                  <a:pt x="124" y="43"/>
                </a:cubicBezTo>
                <a:cubicBezTo>
                  <a:pt x="124" y="31"/>
                  <a:pt x="124" y="31"/>
                  <a:pt x="124" y="31"/>
                </a:cubicBezTo>
                <a:cubicBezTo>
                  <a:pt x="124" y="25"/>
                  <a:pt x="129" y="21"/>
                  <a:pt x="134" y="21"/>
                </a:cubicBezTo>
                <a:cubicBezTo>
                  <a:pt x="155" y="21"/>
                  <a:pt x="155" y="21"/>
                  <a:pt x="155" y="21"/>
                </a:cubicBezTo>
                <a:cubicBezTo>
                  <a:pt x="161" y="21"/>
                  <a:pt x="165" y="25"/>
                  <a:pt x="165" y="31"/>
                </a:cubicBezTo>
                <a:cubicBezTo>
                  <a:pt x="165" y="43"/>
                  <a:pt x="165" y="43"/>
                  <a:pt x="165" y="43"/>
                </a:cubicBezTo>
                <a:cubicBezTo>
                  <a:pt x="169" y="44"/>
                  <a:pt x="173" y="45"/>
                  <a:pt x="177" y="47"/>
                </a:cubicBezTo>
                <a:cubicBezTo>
                  <a:pt x="177" y="9"/>
                  <a:pt x="177" y="9"/>
                  <a:pt x="177" y="9"/>
                </a:cubicBezTo>
                <a:cubicBezTo>
                  <a:pt x="171" y="3"/>
                  <a:pt x="163" y="0"/>
                  <a:pt x="1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" name="iśľîḋé"/>
          <p:cNvSpPr>
            <a:spLocks/>
          </p:cNvSpPr>
          <p:nvPr/>
        </p:nvSpPr>
        <p:spPr bwMode="auto">
          <a:xfrm rot="2700000">
            <a:off x="8932516" y="2038213"/>
            <a:ext cx="311886" cy="462288"/>
          </a:xfrm>
          <a:custGeom>
            <a:avLst/>
            <a:gdLst>
              <a:gd name="T0" fmla="*/ 163 w 164"/>
              <a:gd name="T1" fmla="*/ 109 h 244"/>
              <a:gd name="T2" fmla="*/ 125 w 164"/>
              <a:gd name="T3" fmla="*/ 46 h 244"/>
              <a:gd name="T4" fmla="*/ 143 w 164"/>
              <a:gd name="T5" fmla="*/ 9 h 244"/>
              <a:gd name="T6" fmla="*/ 143 w 164"/>
              <a:gd name="T7" fmla="*/ 3 h 244"/>
              <a:gd name="T8" fmla="*/ 138 w 164"/>
              <a:gd name="T9" fmla="*/ 0 h 244"/>
              <a:gd name="T10" fmla="*/ 22 w 164"/>
              <a:gd name="T11" fmla="*/ 0 h 244"/>
              <a:gd name="T12" fmla="*/ 17 w 164"/>
              <a:gd name="T13" fmla="*/ 3 h 244"/>
              <a:gd name="T14" fmla="*/ 17 w 164"/>
              <a:gd name="T15" fmla="*/ 9 h 244"/>
              <a:gd name="T16" fmla="*/ 39 w 164"/>
              <a:gd name="T17" fmla="*/ 46 h 244"/>
              <a:gd name="T18" fmla="*/ 2 w 164"/>
              <a:gd name="T19" fmla="*/ 109 h 244"/>
              <a:gd name="T20" fmla="*/ 1 w 164"/>
              <a:gd name="T21" fmla="*/ 114 h 244"/>
              <a:gd name="T22" fmla="*/ 61 w 164"/>
              <a:gd name="T23" fmla="*/ 241 h 244"/>
              <a:gd name="T24" fmla="*/ 66 w 164"/>
              <a:gd name="T25" fmla="*/ 244 h 244"/>
              <a:gd name="T26" fmla="*/ 98 w 164"/>
              <a:gd name="T27" fmla="*/ 244 h 244"/>
              <a:gd name="T28" fmla="*/ 103 w 164"/>
              <a:gd name="T29" fmla="*/ 241 h 244"/>
              <a:gd name="T30" fmla="*/ 163 w 164"/>
              <a:gd name="T31" fmla="*/ 114 h 244"/>
              <a:gd name="T32" fmla="*/ 163 w 164"/>
              <a:gd name="T33" fmla="*/ 109 h 244"/>
              <a:gd name="T34" fmla="*/ 128 w 164"/>
              <a:gd name="T35" fmla="*/ 12 h 244"/>
              <a:gd name="T36" fmla="*/ 114 w 164"/>
              <a:gd name="T37" fmla="*/ 40 h 244"/>
              <a:gd name="T38" fmla="*/ 49 w 164"/>
              <a:gd name="T39" fmla="*/ 40 h 244"/>
              <a:gd name="T40" fmla="*/ 33 w 164"/>
              <a:gd name="T41" fmla="*/ 12 h 244"/>
              <a:gd name="T42" fmla="*/ 128 w 164"/>
              <a:gd name="T43" fmla="*/ 12 h 244"/>
              <a:gd name="T44" fmla="*/ 82 w 164"/>
              <a:gd name="T45" fmla="*/ 120 h 244"/>
              <a:gd name="T46" fmla="*/ 68 w 164"/>
              <a:gd name="T47" fmla="*/ 106 h 244"/>
              <a:gd name="T48" fmla="*/ 82 w 164"/>
              <a:gd name="T49" fmla="*/ 92 h 244"/>
              <a:gd name="T50" fmla="*/ 96 w 164"/>
              <a:gd name="T51" fmla="*/ 106 h 244"/>
              <a:gd name="T52" fmla="*/ 82 w 164"/>
              <a:gd name="T53" fmla="*/ 120 h 244"/>
              <a:gd name="T54" fmla="*/ 94 w 164"/>
              <a:gd name="T55" fmla="*/ 232 h 244"/>
              <a:gd name="T56" fmla="*/ 88 w 164"/>
              <a:gd name="T57" fmla="*/ 232 h 244"/>
              <a:gd name="T58" fmla="*/ 88 w 164"/>
              <a:gd name="T59" fmla="*/ 131 h 244"/>
              <a:gd name="T60" fmla="*/ 108 w 164"/>
              <a:gd name="T61" fmla="*/ 106 h 244"/>
              <a:gd name="T62" fmla="*/ 82 w 164"/>
              <a:gd name="T63" fmla="*/ 80 h 244"/>
              <a:gd name="T64" fmla="*/ 56 w 164"/>
              <a:gd name="T65" fmla="*/ 106 h 244"/>
              <a:gd name="T66" fmla="*/ 76 w 164"/>
              <a:gd name="T67" fmla="*/ 131 h 244"/>
              <a:gd name="T68" fmla="*/ 76 w 164"/>
              <a:gd name="T69" fmla="*/ 232 h 244"/>
              <a:gd name="T70" fmla="*/ 70 w 164"/>
              <a:gd name="T71" fmla="*/ 232 h 244"/>
              <a:gd name="T72" fmla="*/ 13 w 164"/>
              <a:gd name="T73" fmla="*/ 112 h 244"/>
              <a:gd name="T74" fmla="*/ 49 w 164"/>
              <a:gd name="T75" fmla="*/ 52 h 244"/>
              <a:gd name="T76" fmla="*/ 115 w 164"/>
              <a:gd name="T77" fmla="*/ 52 h 244"/>
              <a:gd name="T78" fmla="*/ 151 w 164"/>
              <a:gd name="T79" fmla="*/ 112 h 244"/>
              <a:gd name="T80" fmla="*/ 94 w 164"/>
              <a:gd name="T81" fmla="*/ 232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4" h="244">
                <a:moveTo>
                  <a:pt x="163" y="109"/>
                </a:moveTo>
                <a:cubicBezTo>
                  <a:pt x="125" y="46"/>
                  <a:pt x="125" y="46"/>
                  <a:pt x="125" y="46"/>
                </a:cubicBezTo>
                <a:cubicBezTo>
                  <a:pt x="143" y="9"/>
                  <a:pt x="143" y="9"/>
                  <a:pt x="143" y="9"/>
                </a:cubicBezTo>
                <a:cubicBezTo>
                  <a:pt x="144" y="7"/>
                  <a:pt x="144" y="5"/>
                  <a:pt x="143" y="3"/>
                </a:cubicBezTo>
                <a:cubicBezTo>
                  <a:pt x="142" y="1"/>
                  <a:pt x="140" y="0"/>
                  <a:pt x="13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0" y="0"/>
                  <a:pt x="18" y="1"/>
                  <a:pt x="17" y="3"/>
                </a:cubicBezTo>
                <a:cubicBezTo>
                  <a:pt x="16" y="5"/>
                  <a:pt x="16" y="7"/>
                  <a:pt x="17" y="9"/>
                </a:cubicBezTo>
                <a:cubicBezTo>
                  <a:pt x="39" y="46"/>
                  <a:pt x="39" y="46"/>
                  <a:pt x="39" y="46"/>
                </a:cubicBezTo>
                <a:cubicBezTo>
                  <a:pt x="2" y="109"/>
                  <a:pt x="2" y="109"/>
                  <a:pt x="2" y="109"/>
                </a:cubicBezTo>
                <a:cubicBezTo>
                  <a:pt x="1" y="111"/>
                  <a:pt x="0" y="113"/>
                  <a:pt x="1" y="114"/>
                </a:cubicBezTo>
                <a:cubicBezTo>
                  <a:pt x="61" y="241"/>
                  <a:pt x="61" y="241"/>
                  <a:pt x="61" y="241"/>
                </a:cubicBezTo>
                <a:cubicBezTo>
                  <a:pt x="62" y="243"/>
                  <a:pt x="64" y="244"/>
                  <a:pt x="66" y="244"/>
                </a:cubicBezTo>
                <a:cubicBezTo>
                  <a:pt x="98" y="244"/>
                  <a:pt x="98" y="244"/>
                  <a:pt x="98" y="244"/>
                </a:cubicBezTo>
                <a:cubicBezTo>
                  <a:pt x="100" y="244"/>
                  <a:pt x="102" y="243"/>
                  <a:pt x="103" y="241"/>
                </a:cubicBezTo>
                <a:cubicBezTo>
                  <a:pt x="163" y="114"/>
                  <a:pt x="163" y="114"/>
                  <a:pt x="163" y="114"/>
                </a:cubicBezTo>
                <a:cubicBezTo>
                  <a:pt x="164" y="113"/>
                  <a:pt x="164" y="111"/>
                  <a:pt x="163" y="109"/>
                </a:cubicBezTo>
                <a:close/>
                <a:moveTo>
                  <a:pt x="128" y="12"/>
                </a:moveTo>
                <a:cubicBezTo>
                  <a:pt x="114" y="40"/>
                  <a:pt x="114" y="40"/>
                  <a:pt x="114" y="40"/>
                </a:cubicBezTo>
                <a:cubicBezTo>
                  <a:pt x="49" y="40"/>
                  <a:pt x="49" y="40"/>
                  <a:pt x="49" y="40"/>
                </a:cubicBezTo>
                <a:cubicBezTo>
                  <a:pt x="33" y="12"/>
                  <a:pt x="33" y="12"/>
                  <a:pt x="33" y="12"/>
                </a:cubicBezTo>
                <a:lnTo>
                  <a:pt x="128" y="12"/>
                </a:lnTo>
                <a:close/>
                <a:moveTo>
                  <a:pt x="82" y="120"/>
                </a:moveTo>
                <a:cubicBezTo>
                  <a:pt x="74" y="120"/>
                  <a:pt x="68" y="114"/>
                  <a:pt x="68" y="106"/>
                </a:cubicBezTo>
                <a:cubicBezTo>
                  <a:pt x="68" y="98"/>
                  <a:pt x="74" y="92"/>
                  <a:pt x="82" y="92"/>
                </a:cubicBezTo>
                <a:cubicBezTo>
                  <a:pt x="90" y="92"/>
                  <a:pt x="96" y="98"/>
                  <a:pt x="96" y="106"/>
                </a:cubicBezTo>
                <a:cubicBezTo>
                  <a:pt x="96" y="114"/>
                  <a:pt x="90" y="120"/>
                  <a:pt x="82" y="120"/>
                </a:cubicBezTo>
                <a:close/>
                <a:moveTo>
                  <a:pt x="94" y="232"/>
                </a:moveTo>
                <a:cubicBezTo>
                  <a:pt x="88" y="232"/>
                  <a:pt x="88" y="232"/>
                  <a:pt x="88" y="232"/>
                </a:cubicBezTo>
                <a:cubicBezTo>
                  <a:pt x="88" y="131"/>
                  <a:pt x="88" y="131"/>
                  <a:pt x="88" y="131"/>
                </a:cubicBezTo>
                <a:cubicBezTo>
                  <a:pt x="99" y="129"/>
                  <a:pt x="108" y="118"/>
                  <a:pt x="108" y="106"/>
                </a:cubicBezTo>
                <a:cubicBezTo>
                  <a:pt x="108" y="92"/>
                  <a:pt x="96" y="80"/>
                  <a:pt x="82" y="80"/>
                </a:cubicBezTo>
                <a:cubicBezTo>
                  <a:pt x="68" y="80"/>
                  <a:pt x="56" y="92"/>
                  <a:pt x="56" y="106"/>
                </a:cubicBezTo>
                <a:cubicBezTo>
                  <a:pt x="56" y="118"/>
                  <a:pt x="65" y="129"/>
                  <a:pt x="76" y="131"/>
                </a:cubicBezTo>
                <a:cubicBezTo>
                  <a:pt x="76" y="232"/>
                  <a:pt x="76" y="232"/>
                  <a:pt x="76" y="232"/>
                </a:cubicBezTo>
                <a:cubicBezTo>
                  <a:pt x="70" y="232"/>
                  <a:pt x="70" y="232"/>
                  <a:pt x="70" y="232"/>
                </a:cubicBezTo>
                <a:cubicBezTo>
                  <a:pt x="13" y="112"/>
                  <a:pt x="13" y="112"/>
                  <a:pt x="13" y="112"/>
                </a:cubicBezTo>
                <a:cubicBezTo>
                  <a:pt x="49" y="52"/>
                  <a:pt x="49" y="52"/>
                  <a:pt x="49" y="52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51" y="112"/>
                  <a:pt x="151" y="112"/>
                  <a:pt x="151" y="112"/>
                </a:cubicBezTo>
                <a:lnTo>
                  <a:pt x="94" y="23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" name="iṣḷiḓè"/>
          <p:cNvSpPr>
            <a:spLocks/>
          </p:cNvSpPr>
          <p:nvPr/>
        </p:nvSpPr>
        <p:spPr bwMode="auto">
          <a:xfrm>
            <a:off x="9130786" y="4846594"/>
            <a:ext cx="414338" cy="376238"/>
          </a:xfrm>
          <a:custGeom>
            <a:avLst/>
            <a:gdLst>
              <a:gd name="T0" fmla="*/ 86 w 110"/>
              <a:gd name="T1" fmla="*/ 98 h 98"/>
              <a:gd name="T2" fmla="*/ 84 w 110"/>
              <a:gd name="T3" fmla="*/ 98 h 98"/>
              <a:gd name="T4" fmla="*/ 71 w 110"/>
              <a:gd name="T5" fmla="*/ 90 h 98"/>
              <a:gd name="T6" fmla="*/ 52 w 110"/>
              <a:gd name="T7" fmla="*/ 92 h 98"/>
              <a:gd name="T8" fmla="*/ 0 w 110"/>
              <a:gd name="T9" fmla="*/ 46 h 98"/>
              <a:gd name="T10" fmla="*/ 52 w 110"/>
              <a:gd name="T11" fmla="*/ 0 h 98"/>
              <a:gd name="T12" fmla="*/ 110 w 110"/>
              <a:gd name="T13" fmla="*/ 46 h 98"/>
              <a:gd name="T14" fmla="*/ 90 w 110"/>
              <a:gd name="T15" fmla="*/ 81 h 98"/>
              <a:gd name="T16" fmla="*/ 90 w 110"/>
              <a:gd name="T17" fmla="*/ 93 h 98"/>
              <a:gd name="T18" fmla="*/ 90 w 110"/>
              <a:gd name="T19" fmla="*/ 94 h 98"/>
              <a:gd name="T20" fmla="*/ 86 w 110"/>
              <a:gd name="T21" fmla="*/ 98 h 98"/>
              <a:gd name="T22" fmla="*/ 86 w 110"/>
              <a:gd name="T23" fmla="*/ 98 h 98"/>
              <a:gd name="T24" fmla="*/ 71 w 110"/>
              <a:gd name="T25" fmla="*/ 81 h 98"/>
              <a:gd name="T26" fmla="*/ 73 w 110"/>
              <a:gd name="T27" fmla="*/ 82 h 98"/>
              <a:gd name="T28" fmla="*/ 82 w 110"/>
              <a:gd name="T29" fmla="*/ 87 h 98"/>
              <a:gd name="T30" fmla="*/ 82 w 110"/>
              <a:gd name="T31" fmla="*/ 79 h 98"/>
              <a:gd name="T32" fmla="*/ 84 w 110"/>
              <a:gd name="T33" fmla="*/ 76 h 98"/>
              <a:gd name="T34" fmla="*/ 102 w 110"/>
              <a:gd name="T35" fmla="*/ 46 h 98"/>
              <a:gd name="T36" fmla="*/ 52 w 110"/>
              <a:gd name="T37" fmla="*/ 8 h 98"/>
              <a:gd name="T38" fmla="*/ 8 w 110"/>
              <a:gd name="T39" fmla="*/ 46 h 98"/>
              <a:gd name="T40" fmla="*/ 52 w 110"/>
              <a:gd name="T41" fmla="*/ 84 h 98"/>
              <a:gd name="T42" fmla="*/ 70 w 110"/>
              <a:gd name="T43" fmla="*/ 82 h 98"/>
              <a:gd name="T44" fmla="*/ 71 w 110"/>
              <a:gd name="T45" fmla="*/ 81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10" h="98">
                <a:moveTo>
                  <a:pt x="86" y="98"/>
                </a:moveTo>
                <a:cubicBezTo>
                  <a:pt x="85" y="98"/>
                  <a:pt x="85" y="98"/>
                  <a:pt x="84" y="98"/>
                </a:cubicBezTo>
                <a:cubicBezTo>
                  <a:pt x="71" y="90"/>
                  <a:pt x="71" y="90"/>
                  <a:pt x="71" y="90"/>
                </a:cubicBezTo>
                <a:cubicBezTo>
                  <a:pt x="65" y="91"/>
                  <a:pt x="59" y="92"/>
                  <a:pt x="52" y="92"/>
                </a:cubicBezTo>
                <a:cubicBezTo>
                  <a:pt x="21" y="92"/>
                  <a:pt x="0" y="73"/>
                  <a:pt x="0" y="46"/>
                </a:cubicBezTo>
                <a:cubicBezTo>
                  <a:pt x="0" y="19"/>
                  <a:pt x="22" y="0"/>
                  <a:pt x="52" y="0"/>
                </a:cubicBezTo>
                <a:cubicBezTo>
                  <a:pt x="85" y="0"/>
                  <a:pt x="110" y="20"/>
                  <a:pt x="110" y="46"/>
                </a:cubicBezTo>
                <a:cubicBezTo>
                  <a:pt x="110" y="60"/>
                  <a:pt x="103" y="72"/>
                  <a:pt x="90" y="81"/>
                </a:cubicBezTo>
                <a:cubicBezTo>
                  <a:pt x="90" y="93"/>
                  <a:pt x="90" y="93"/>
                  <a:pt x="90" y="93"/>
                </a:cubicBezTo>
                <a:cubicBezTo>
                  <a:pt x="90" y="94"/>
                  <a:pt x="90" y="94"/>
                  <a:pt x="90" y="94"/>
                </a:cubicBezTo>
                <a:cubicBezTo>
                  <a:pt x="90" y="96"/>
                  <a:pt x="88" y="98"/>
                  <a:pt x="86" y="98"/>
                </a:cubicBezTo>
                <a:cubicBezTo>
                  <a:pt x="86" y="98"/>
                  <a:pt x="86" y="98"/>
                  <a:pt x="86" y="98"/>
                </a:cubicBezTo>
                <a:close/>
                <a:moveTo>
                  <a:pt x="71" y="81"/>
                </a:moveTo>
                <a:cubicBezTo>
                  <a:pt x="72" y="81"/>
                  <a:pt x="73" y="82"/>
                  <a:pt x="73" y="82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79"/>
                  <a:pt x="82" y="79"/>
                  <a:pt x="82" y="79"/>
                </a:cubicBezTo>
                <a:cubicBezTo>
                  <a:pt x="82" y="78"/>
                  <a:pt x="83" y="76"/>
                  <a:pt x="84" y="76"/>
                </a:cubicBezTo>
                <a:cubicBezTo>
                  <a:pt x="96" y="68"/>
                  <a:pt x="102" y="58"/>
                  <a:pt x="102" y="46"/>
                </a:cubicBezTo>
                <a:cubicBezTo>
                  <a:pt x="102" y="25"/>
                  <a:pt x="80" y="8"/>
                  <a:pt x="52" y="8"/>
                </a:cubicBezTo>
                <a:cubicBezTo>
                  <a:pt x="26" y="8"/>
                  <a:pt x="8" y="24"/>
                  <a:pt x="8" y="46"/>
                </a:cubicBezTo>
                <a:cubicBezTo>
                  <a:pt x="8" y="68"/>
                  <a:pt x="26" y="84"/>
                  <a:pt x="52" y="84"/>
                </a:cubicBezTo>
                <a:cubicBezTo>
                  <a:pt x="58" y="84"/>
                  <a:pt x="64" y="83"/>
                  <a:pt x="70" y="82"/>
                </a:cubicBezTo>
                <a:cubicBezTo>
                  <a:pt x="70" y="82"/>
                  <a:pt x="71" y="81"/>
                  <a:pt x="71" y="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íṡļïďe"/>
          <p:cNvSpPr>
            <a:spLocks/>
          </p:cNvSpPr>
          <p:nvPr/>
        </p:nvSpPr>
        <p:spPr bwMode="auto">
          <a:xfrm>
            <a:off x="9213336" y="4992644"/>
            <a:ext cx="65088" cy="68263"/>
          </a:xfrm>
          <a:custGeom>
            <a:avLst/>
            <a:gdLst>
              <a:gd name="T0" fmla="*/ 9 w 17"/>
              <a:gd name="T1" fmla="*/ 18 h 18"/>
              <a:gd name="T2" fmla="*/ 0 w 17"/>
              <a:gd name="T3" fmla="*/ 9 h 18"/>
              <a:gd name="T4" fmla="*/ 9 w 17"/>
              <a:gd name="T5" fmla="*/ 0 h 18"/>
              <a:gd name="T6" fmla="*/ 17 w 17"/>
              <a:gd name="T7" fmla="*/ 9 h 18"/>
              <a:gd name="T8" fmla="*/ 9 w 17"/>
              <a:gd name="T9" fmla="*/ 18 h 18"/>
              <a:gd name="T10" fmla="*/ 9 w 17"/>
              <a:gd name="T11" fmla="*/ 4 h 18"/>
              <a:gd name="T12" fmla="*/ 4 w 17"/>
              <a:gd name="T13" fmla="*/ 9 h 18"/>
              <a:gd name="T14" fmla="*/ 9 w 17"/>
              <a:gd name="T15" fmla="*/ 14 h 18"/>
              <a:gd name="T16" fmla="*/ 13 w 17"/>
              <a:gd name="T17" fmla="*/ 9 h 18"/>
              <a:gd name="T18" fmla="*/ 9 w 17"/>
              <a:gd name="T19" fmla="*/ 4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" h="18">
                <a:moveTo>
                  <a:pt x="9" y="18"/>
                </a:moveTo>
                <a:cubicBezTo>
                  <a:pt x="4" y="18"/>
                  <a:pt x="0" y="14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13" y="0"/>
                  <a:pt x="17" y="4"/>
                  <a:pt x="17" y="9"/>
                </a:cubicBezTo>
                <a:cubicBezTo>
                  <a:pt x="17" y="14"/>
                  <a:pt x="13" y="18"/>
                  <a:pt x="9" y="18"/>
                </a:cubicBezTo>
                <a:close/>
                <a:moveTo>
                  <a:pt x="9" y="4"/>
                </a:moveTo>
                <a:cubicBezTo>
                  <a:pt x="6" y="4"/>
                  <a:pt x="4" y="6"/>
                  <a:pt x="4" y="9"/>
                </a:cubicBezTo>
                <a:cubicBezTo>
                  <a:pt x="4" y="12"/>
                  <a:pt x="6" y="14"/>
                  <a:pt x="9" y="14"/>
                </a:cubicBezTo>
                <a:cubicBezTo>
                  <a:pt x="11" y="14"/>
                  <a:pt x="13" y="12"/>
                  <a:pt x="13" y="9"/>
                </a:cubicBezTo>
                <a:cubicBezTo>
                  <a:pt x="13" y="6"/>
                  <a:pt x="11" y="4"/>
                  <a:pt x="9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ïṧliḑè"/>
          <p:cNvSpPr>
            <a:spLocks/>
          </p:cNvSpPr>
          <p:nvPr/>
        </p:nvSpPr>
        <p:spPr bwMode="auto">
          <a:xfrm>
            <a:off x="9300648" y="4992644"/>
            <a:ext cx="68263" cy="68263"/>
          </a:xfrm>
          <a:custGeom>
            <a:avLst/>
            <a:gdLst>
              <a:gd name="T0" fmla="*/ 9 w 18"/>
              <a:gd name="T1" fmla="*/ 18 h 18"/>
              <a:gd name="T2" fmla="*/ 0 w 18"/>
              <a:gd name="T3" fmla="*/ 9 h 18"/>
              <a:gd name="T4" fmla="*/ 9 w 18"/>
              <a:gd name="T5" fmla="*/ 0 h 18"/>
              <a:gd name="T6" fmla="*/ 18 w 18"/>
              <a:gd name="T7" fmla="*/ 9 h 18"/>
              <a:gd name="T8" fmla="*/ 9 w 18"/>
              <a:gd name="T9" fmla="*/ 18 h 18"/>
              <a:gd name="T10" fmla="*/ 9 w 18"/>
              <a:gd name="T11" fmla="*/ 4 h 18"/>
              <a:gd name="T12" fmla="*/ 4 w 18"/>
              <a:gd name="T13" fmla="*/ 9 h 18"/>
              <a:gd name="T14" fmla="*/ 9 w 18"/>
              <a:gd name="T15" fmla="*/ 14 h 18"/>
              <a:gd name="T16" fmla="*/ 14 w 18"/>
              <a:gd name="T17" fmla="*/ 9 h 18"/>
              <a:gd name="T18" fmla="*/ 9 w 18"/>
              <a:gd name="T19" fmla="*/ 4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" h="18">
                <a:moveTo>
                  <a:pt x="9" y="18"/>
                </a:moveTo>
                <a:cubicBezTo>
                  <a:pt x="4" y="18"/>
                  <a:pt x="0" y="14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14" y="0"/>
                  <a:pt x="18" y="4"/>
                  <a:pt x="18" y="9"/>
                </a:cubicBezTo>
                <a:cubicBezTo>
                  <a:pt x="18" y="14"/>
                  <a:pt x="14" y="18"/>
                  <a:pt x="9" y="18"/>
                </a:cubicBezTo>
                <a:close/>
                <a:moveTo>
                  <a:pt x="9" y="4"/>
                </a:moveTo>
                <a:cubicBezTo>
                  <a:pt x="6" y="4"/>
                  <a:pt x="4" y="6"/>
                  <a:pt x="4" y="9"/>
                </a:cubicBezTo>
                <a:cubicBezTo>
                  <a:pt x="4" y="12"/>
                  <a:pt x="6" y="14"/>
                  <a:pt x="9" y="14"/>
                </a:cubicBezTo>
                <a:cubicBezTo>
                  <a:pt x="11" y="14"/>
                  <a:pt x="14" y="12"/>
                  <a:pt x="14" y="9"/>
                </a:cubicBezTo>
                <a:cubicBezTo>
                  <a:pt x="14" y="6"/>
                  <a:pt x="11" y="4"/>
                  <a:pt x="9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6" name="isļïḍê"/>
          <p:cNvSpPr>
            <a:spLocks/>
          </p:cNvSpPr>
          <p:nvPr/>
        </p:nvSpPr>
        <p:spPr bwMode="auto">
          <a:xfrm>
            <a:off x="9387961" y="4992644"/>
            <a:ext cx="66675" cy="68263"/>
          </a:xfrm>
          <a:custGeom>
            <a:avLst/>
            <a:gdLst>
              <a:gd name="T0" fmla="*/ 9 w 18"/>
              <a:gd name="T1" fmla="*/ 18 h 18"/>
              <a:gd name="T2" fmla="*/ 0 w 18"/>
              <a:gd name="T3" fmla="*/ 9 h 18"/>
              <a:gd name="T4" fmla="*/ 9 w 18"/>
              <a:gd name="T5" fmla="*/ 0 h 18"/>
              <a:gd name="T6" fmla="*/ 18 w 18"/>
              <a:gd name="T7" fmla="*/ 9 h 18"/>
              <a:gd name="T8" fmla="*/ 9 w 18"/>
              <a:gd name="T9" fmla="*/ 18 h 18"/>
              <a:gd name="T10" fmla="*/ 9 w 18"/>
              <a:gd name="T11" fmla="*/ 4 h 18"/>
              <a:gd name="T12" fmla="*/ 4 w 18"/>
              <a:gd name="T13" fmla="*/ 9 h 18"/>
              <a:gd name="T14" fmla="*/ 9 w 18"/>
              <a:gd name="T15" fmla="*/ 14 h 18"/>
              <a:gd name="T16" fmla="*/ 14 w 18"/>
              <a:gd name="T17" fmla="*/ 9 h 18"/>
              <a:gd name="T18" fmla="*/ 9 w 18"/>
              <a:gd name="T19" fmla="*/ 4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" h="18">
                <a:moveTo>
                  <a:pt x="9" y="18"/>
                </a:moveTo>
                <a:cubicBezTo>
                  <a:pt x="4" y="18"/>
                  <a:pt x="0" y="14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14" y="0"/>
                  <a:pt x="18" y="4"/>
                  <a:pt x="18" y="9"/>
                </a:cubicBezTo>
                <a:cubicBezTo>
                  <a:pt x="18" y="14"/>
                  <a:pt x="14" y="18"/>
                  <a:pt x="9" y="18"/>
                </a:cubicBezTo>
                <a:close/>
                <a:moveTo>
                  <a:pt x="9" y="4"/>
                </a:moveTo>
                <a:cubicBezTo>
                  <a:pt x="6" y="4"/>
                  <a:pt x="4" y="6"/>
                  <a:pt x="4" y="9"/>
                </a:cubicBezTo>
                <a:cubicBezTo>
                  <a:pt x="4" y="12"/>
                  <a:pt x="6" y="14"/>
                  <a:pt x="9" y="14"/>
                </a:cubicBezTo>
                <a:cubicBezTo>
                  <a:pt x="11" y="14"/>
                  <a:pt x="14" y="12"/>
                  <a:pt x="14" y="9"/>
                </a:cubicBezTo>
                <a:cubicBezTo>
                  <a:pt x="14" y="6"/>
                  <a:pt x="11" y="4"/>
                  <a:pt x="9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82561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04F69230-F3A6-4586-9371-A858F4763E9F}"/>
              </a:ext>
            </a:extLst>
          </p:cNvPr>
          <p:cNvSpPr txBox="1"/>
          <p:nvPr/>
        </p:nvSpPr>
        <p:spPr>
          <a:xfrm>
            <a:off x="3567551" y="293204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 smtClean="0">
                <a:solidFill>
                  <a:schemeClr val="accent2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04</a:t>
            </a:r>
            <a:endParaRPr lang="zh-CN" altLang="en-US" spc="100" dirty="0">
              <a:solidFill>
                <a:schemeClr val="accent2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sp>
        <p:nvSpPr>
          <p:cNvPr id="8" name="标题 4"/>
          <p:cNvSpPr txBox="1">
            <a:spLocks/>
          </p:cNvSpPr>
          <p:nvPr/>
        </p:nvSpPr>
        <p:spPr>
          <a:xfrm>
            <a:off x="4903688" y="2603650"/>
            <a:ext cx="4535055" cy="6567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36A9A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b="0" dirty="0" smtClean="0">
                <a:solidFill>
                  <a:schemeClr val="accent2"/>
                </a:solidFill>
              </a:rPr>
              <a:t>研究成果</a:t>
            </a:r>
            <a:endParaRPr lang="zh-CN" altLang="en-US" sz="3600" b="0" dirty="0">
              <a:solidFill>
                <a:schemeClr val="accent2"/>
              </a:solidFill>
            </a:endParaRPr>
          </a:p>
        </p:txBody>
      </p:sp>
      <p:sp>
        <p:nvSpPr>
          <p:cNvPr id="9" name="文本占位符 5"/>
          <p:cNvSpPr txBox="1">
            <a:spLocks/>
          </p:cNvSpPr>
          <p:nvPr/>
        </p:nvSpPr>
        <p:spPr>
          <a:xfrm>
            <a:off x="4892143" y="3314143"/>
            <a:ext cx="4546600" cy="10156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54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3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09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886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其他的相关数据挖掘算法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88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频繁项集挖掘算法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13</a:t>
            </a:fld>
            <a:endParaRPr lang="zh-CN" altLang="en-US"/>
          </a:p>
        </p:txBody>
      </p:sp>
      <p:sp>
        <p:nvSpPr>
          <p:cNvPr id="30" name="íŝḷiďé">
            <a:extLst>
              <a:ext uri="{FF2B5EF4-FFF2-40B4-BE49-F238E27FC236}">
                <a16:creationId xmlns:a16="http://schemas.microsoft.com/office/drawing/2014/main" xmlns="" id="{034C9CE6-ED5E-4F7F-B57E-FD003F7D5579}"/>
              </a:ext>
            </a:extLst>
          </p:cNvPr>
          <p:cNvSpPr/>
          <p:nvPr/>
        </p:nvSpPr>
        <p:spPr bwMode="auto">
          <a:xfrm>
            <a:off x="9228767" y="2438704"/>
            <a:ext cx="42793" cy="22824"/>
          </a:xfrm>
          <a:custGeom>
            <a:avLst/>
            <a:gdLst>
              <a:gd name="T0" fmla="*/ 10 w 20"/>
              <a:gd name="T1" fmla="*/ 0 h 11"/>
              <a:gd name="T2" fmla="*/ 12 w 20"/>
              <a:gd name="T3" fmla="*/ 2 h 11"/>
              <a:gd name="T4" fmla="*/ 16 w 20"/>
              <a:gd name="T5" fmla="*/ 9 h 11"/>
              <a:gd name="T6" fmla="*/ 6 w 20"/>
              <a:gd name="T7" fmla="*/ 6 h 11"/>
              <a:gd name="T8" fmla="*/ 10 w 20"/>
              <a:gd name="T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" h="11">
                <a:moveTo>
                  <a:pt x="10" y="0"/>
                </a:moveTo>
                <a:cubicBezTo>
                  <a:pt x="12" y="0"/>
                  <a:pt x="12" y="1"/>
                  <a:pt x="12" y="2"/>
                </a:cubicBezTo>
                <a:cubicBezTo>
                  <a:pt x="14" y="5"/>
                  <a:pt x="20" y="5"/>
                  <a:pt x="16" y="9"/>
                </a:cubicBezTo>
                <a:cubicBezTo>
                  <a:pt x="10" y="11"/>
                  <a:pt x="13" y="3"/>
                  <a:pt x="6" y="6"/>
                </a:cubicBezTo>
                <a:cubicBezTo>
                  <a:pt x="0" y="3"/>
                  <a:pt x="14" y="6"/>
                  <a:pt x="10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31" name="îṧļíḓe">
            <a:extLst>
              <a:ext uri="{FF2B5EF4-FFF2-40B4-BE49-F238E27FC236}">
                <a16:creationId xmlns:a16="http://schemas.microsoft.com/office/drawing/2014/main" xmlns="" id="{ADDA7068-4028-4262-B58B-81634776388B}"/>
              </a:ext>
            </a:extLst>
          </p:cNvPr>
          <p:cNvSpPr/>
          <p:nvPr/>
        </p:nvSpPr>
        <p:spPr bwMode="auto">
          <a:xfrm>
            <a:off x="9830727" y="2438704"/>
            <a:ext cx="82734" cy="42794"/>
          </a:xfrm>
          <a:custGeom>
            <a:avLst/>
            <a:gdLst>
              <a:gd name="T0" fmla="*/ 37 w 39"/>
              <a:gd name="T1" fmla="*/ 15 h 20"/>
              <a:gd name="T2" fmla="*/ 23 w 39"/>
              <a:gd name="T3" fmla="*/ 19 h 20"/>
              <a:gd name="T4" fmla="*/ 4 w 39"/>
              <a:gd name="T5" fmla="*/ 19 h 20"/>
              <a:gd name="T6" fmla="*/ 0 w 39"/>
              <a:gd name="T7" fmla="*/ 15 h 20"/>
              <a:gd name="T8" fmla="*/ 30 w 39"/>
              <a:gd name="T9" fmla="*/ 0 h 20"/>
              <a:gd name="T10" fmla="*/ 36 w 39"/>
              <a:gd name="T11" fmla="*/ 4 h 20"/>
              <a:gd name="T12" fmla="*/ 32 w 39"/>
              <a:gd name="T13" fmla="*/ 6 h 20"/>
              <a:gd name="T14" fmla="*/ 37 w 39"/>
              <a:gd name="T15" fmla="*/ 15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9" h="20">
                <a:moveTo>
                  <a:pt x="37" y="15"/>
                </a:moveTo>
                <a:cubicBezTo>
                  <a:pt x="32" y="16"/>
                  <a:pt x="23" y="13"/>
                  <a:pt x="23" y="19"/>
                </a:cubicBezTo>
                <a:cubicBezTo>
                  <a:pt x="19" y="16"/>
                  <a:pt x="12" y="20"/>
                  <a:pt x="4" y="19"/>
                </a:cubicBezTo>
                <a:cubicBezTo>
                  <a:pt x="5" y="16"/>
                  <a:pt x="2" y="15"/>
                  <a:pt x="0" y="15"/>
                </a:cubicBezTo>
                <a:cubicBezTo>
                  <a:pt x="4" y="4"/>
                  <a:pt x="15" y="0"/>
                  <a:pt x="30" y="0"/>
                </a:cubicBezTo>
                <a:cubicBezTo>
                  <a:pt x="28" y="5"/>
                  <a:pt x="34" y="2"/>
                  <a:pt x="36" y="4"/>
                </a:cubicBezTo>
                <a:cubicBezTo>
                  <a:pt x="37" y="5"/>
                  <a:pt x="32" y="5"/>
                  <a:pt x="32" y="6"/>
                </a:cubicBezTo>
                <a:cubicBezTo>
                  <a:pt x="31" y="8"/>
                  <a:pt x="39" y="7"/>
                  <a:pt x="37" y="15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32" name="ïṥľíďé">
            <a:extLst>
              <a:ext uri="{FF2B5EF4-FFF2-40B4-BE49-F238E27FC236}">
                <a16:creationId xmlns:a16="http://schemas.microsoft.com/office/drawing/2014/main" xmlns="" id="{81498C8F-97CA-45B2-A935-7CBB49DA25F5}"/>
              </a:ext>
            </a:extLst>
          </p:cNvPr>
          <p:cNvSpPr/>
          <p:nvPr/>
        </p:nvSpPr>
        <p:spPr bwMode="auto">
          <a:xfrm>
            <a:off x="9360000" y="2442984"/>
            <a:ext cx="39941" cy="22824"/>
          </a:xfrm>
          <a:custGeom>
            <a:avLst/>
            <a:gdLst>
              <a:gd name="T0" fmla="*/ 19 w 19"/>
              <a:gd name="T1" fmla="*/ 2 h 11"/>
              <a:gd name="T2" fmla="*/ 17 w 19"/>
              <a:gd name="T3" fmla="*/ 9 h 11"/>
              <a:gd name="T4" fmla="*/ 10 w 19"/>
              <a:gd name="T5" fmla="*/ 11 h 11"/>
              <a:gd name="T6" fmla="*/ 0 w 19"/>
              <a:gd name="T7" fmla="*/ 6 h 11"/>
              <a:gd name="T8" fmla="*/ 12 w 19"/>
              <a:gd name="T9" fmla="*/ 6 h 11"/>
              <a:gd name="T10" fmla="*/ 19 w 19"/>
              <a:gd name="T11" fmla="*/ 2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" h="11">
                <a:moveTo>
                  <a:pt x="19" y="2"/>
                </a:moveTo>
                <a:cubicBezTo>
                  <a:pt x="18" y="3"/>
                  <a:pt x="17" y="6"/>
                  <a:pt x="17" y="9"/>
                </a:cubicBezTo>
                <a:cubicBezTo>
                  <a:pt x="13" y="8"/>
                  <a:pt x="12" y="11"/>
                  <a:pt x="10" y="11"/>
                </a:cubicBezTo>
                <a:cubicBezTo>
                  <a:pt x="6" y="9"/>
                  <a:pt x="0" y="11"/>
                  <a:pt x="0" y="6"/>
                </a:cubicBezTo>
                <a:cubicBezTo>
                  <a:pt x="6" y="6"/>
                  <a:pt x="8" y="1"/>
                  <a:pt x="12" y="6"/>
                </a:cubicBezTo>
                <a:cubicBezTo>
                  <a:pt x="14" y="5"/>
                  <a:pt x="13" y="0"/>
                  <a:pt x="19" y="2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33" name="îSľiḓe">
            <a:extLst>
              <a:ext uri="{FF2B5EF4-FFF2-40B4-BE49-F238E27FC236}">
                <a16:creationId xmlns:a16="http://schemas.microsoft.com/office/drawing/2014/main" xmlns="" id="{18921B06-8CDB-4EC6-A28F-E3F3DC485FC3}"/>
              </a:ext>
            </a:extLst>
          </p:cNvPr>
          <p:cNvSpPr/>
          <p:nvPr/>
        </p:nvSpPr>
        <p:spPr bwMode="auto">
          <a:xfrm>
            <a:off x="9106093" y="2455823"/>
            <a:ext cx="51352" cy="27103"/>
          </a:xfrm>
          <a:custGeom>
            <a:avLst/>
            <a:gdLst>
              <a:gd name="T0" fmla="*/ 23 w 24"/>
              <a:gd name="T1" fmla="*/ 0 h 13"/>
              <a:gd name="T2" fmla="*/ 20 w 24"/>
              <a:gd name="T3" fmla="*/ 5 h 13"/>
              <a:gd name="T4" fmla="*/ 14 w 24"/>
              <a:gd name="T5" fmla="*/ 11 h 13"/>
              <a:gd name="T6" fmla="*/ 10 w 24"/>
              <a:gd name="T7" fmla="*/ 7 h 13"/>
              <a:gd name="T8" fmla="*/ 5 w 24"/>
              <a:gd name="T9" fmla="*/ 9 h 13"/>
              <a:gd name="T10" fmla="*/ 1 w 24"/>
              <a:gd name="T11" fmla="*/ 5 h 13"/>
              <a:gd name="T12" fmla="*/ 10 w 24"/>
              <a:gd name="T13" fmla="*/ 3 h 13"/>
              <a:gd name="T14" fmla="*/ 10 w 24"/>
              <a:gd name="T15" fmla="*/ 1 h 13"/>
              <a:gd name="T16" fmla="*/ 23 w 24"/>
              <a:gd name="T17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" h="13">
                <a:moveTo>
                  <a:pt x="23" y="0"/>
                </a:moveTo>
                <a:cubicBezTo>
                  <a:pt x="24" y="4"/>
                  <a:pt x="20" y="2"/>
                  <a:pt x="20" y="5"/>
                </a:cubicBezTo>
                <a:cubicBezTo>
                  <a:pt x="20" y="6"/>
                  <a:pt x="17" y="10"/>
                  <a:pt x="14" y="11"/>
                </a:cubicBezTo>
                <a:cubicBezTo>
                  <a:pt x="10" y="13"/>
                  <a:pt x="11" y="7"/>
                  <a:pt x="10" y="7"/>
                </a:cubicBezTo>
                <a:cubicBezTo>
                  <a:pt x="10" y="7"/>
                  <a:pt x="7" y="9"/>
                  <a:pt x="5" y="9"/>
                </a:cubicBezTo>
                <a:cubicBezTo>
                  <a:pt x="4" y="9"/>
                  <a:pt x="3" y="5"/>
                  <a:pt x="1" y="5"/>
                </a:cubicBezTo>
                <a:cubicBezTo>
                  <a:pt x="0" y="0"/>
                  <a:pt x="8" y="5"/>
                  <a:pt x="10" y="3"/>
                </a:cubicBezTo>
                <a:cubicBezTo>
                  <a:pt x="11" y="3"/>
                  <a:pt x="10" y="1"/>
                  <a:pt x="10" y="1"/>
                </a:cubicBezTo>
                <a:cubicBezTo>
                  <a:pt x="15" y="0"/>
                  <a:pt x="17" y="1"/>
                  <a:pt x="23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34" name="isḷîďé">
            <a:extLst>
              <a:ext uri="{FF2B5EF4-FFF2-40B4-BE49-F238E27FC236}">
                <a16:creationId xmlns:a16="http://schemas.microsoft.com/office/drawing/2014/main" xmlns="" id="{34F148F7-45B6-4E95-836B-82A9979CF614}"/>
              </a:ext>
            </a:extLst>
          </p:cNvPr>
          <p:cNvSpPr/>
          <p:nvPr/>
        </p:nvSpPr>
        <p:spPr bwMode="auto">
          <a:xfrm>
            <a:off x="9311501" y="2451543"/>
            <a:ext cx="42793" cy="14265"/>
          </a:xfrm>
          <a:custGeom>
            <a:avLst/>
            <a:gdLst>
              <a:gd name="T0" fmla="*/ 18 w 20"/>
              <a:gd name="T1" fmla="*/ 7 h 7"/>
              <a:gd name="T2" fmla="*/ 3 w 20"/>
              <a:gd name="T3" fmla="*/ 7 h 7"/>
              <a:gd name="T4" fmla="*/ 8 w 20"/>
              <a:gd name="T5" fmla="*/ 2 h 7"/>
              <a:gd name="T6" fmla="*/ 18 w 20"/>
              <a:gd name="T7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" h="7">
                <a:moveTo>
                  <a:pt x="18" y="7"/>
                </a:moveTo>
                <a:cubicBezTo>
                  <a:pt x="13" y="7"/>
                  <a:pt x="8" y="7"/>
                  <a:pt x="3" y="7"/>
                </a:cubicBezTo>
                <a:cubicBezTo>
                  <a:pt x="0" y="1"/>
                  <a:pt x="9" y="6"/>
                  <a:pt x="8" y="2"/>
                </a:cubicBezTo>
                <a:cubicBezTo>
                  <a:pt x="10" y="5"/>
                  <a:pt x="20" y="0"/>
                  <a:pt x="18" y="7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35" name="ïṡ1iḋè">
            <a:extLst>
              <a:ext uri="{FF2B5EF4-FFF2-40B4-BE49-F238E27FC236}">
                <a16:creationId xmlns:a16="http://schemas.microsoft.com/office/drawing/2014/main" xmlns="" id="{BA36C403-FEFF-4E40-B67C-87ECC6912A7E}"/>
              </a:ext>
            </a:extLst>
          </p:cNvPr>
          <p:cNvSpPr/>
          <p:nvPr/>
        </p:nvSpPr>
        <p:spPr bwMode="auto">
          <a:xfrm>
            <a:off x="9250164" y="2470087"/>
            <a:ext cx="51352" cy="18545"/>
          </a:xfrm>
          <a:custGeom>
            <a:avLst/>
            <a:gdLst>
              <a:gd name="T0" fmla="*/ 17 w 24"/>
              <a:gd name="T1" fmla="*/ 0 h 9"/>
              <a:gd name="T2" fmla="*/ 17 w 24"/>
              <a:gd name="T3" fmla="*/ 7 h 9"/>
              <a:gd name="T4" fmla="*/ 0 w 24"/>
              <a:gd name="T5" fmla="*/ 6 h 9"/>
              <a:gd name="T6" fmla="*/ 17 w 24"/>
              <a:gd name="T7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" h="9">
                <a:moveTo>
                  <a:pt x="17" y="0"/>
                </a:moveTo>
                <a:cubicBezTo>
                  <a:pt x="24" y="3"/>
                  <a:pt x="17" y="2"/>
                  <a:pt x="17" y="7"/>
                </a:cubicBezTo>
                <a:cubicBezTo>
                  <a:pt x="11" y="7"/>
                  <a:pt x="3" y="9"/>
                  <a:pt x="0" y="6"/>
                </a:cubicBezTo>
                <a:cubicBezTo>
                  <a:pt x="3" y="1"/>
                  <a:pt x="13" y="4"/>
                  <a:pt x="17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36" name="íṥľidé">
            <a:extLst>
              <a:ext uri="{FF2B5EF4-FFF2-40B4-BE49-F238E27FC236}">
                <a16:creationId xmlns:a16="http://schemas.microsoft.com/office/drawing/2014/main" xmlns="" id="{3F85C2F8-DA80-48CD-A38E-5FCBD4AA3926}"/>
              </a:ext>
            </a:extLst>
          </p:cNvPr>
          <p:cNvSpPr/>
          <p:nvPr/>
        </p:nvSpPr>
        <p:spPr bwMode="auto">
          <a:xfrm>
            <a:off x="6738187" y="2485779"/>
            <a:ext cx="22824" cy="15692"/>
          </a:xfrm>
          <a:custGeom>
            <a:avLst/>
            <a:gdLst>
              <a:gd name="T0" fmla="*/ 1 w 11"/>
              <a:gd name="T1" fmla="*/ 0 h 8"/>
              <a:gd name="T2" fmla="*/ 10 w 11"/>
              <a:gd name="T3" fmla="*/ 8 h 8"/>
              <a:gd name="T4" fmla="*/ 1 w 11"/>
              <a:gd name="T5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" h="8">
                <a:moveTo>
                  <a:pt x="1" y="0"/>
                </a:moveTo>
                <a:cubicBezTo>
                  <a:pt x="6" y="1"/>
                  <a:pt x="11" y="1"/>
                  <a:pt x="10" y="8"/>
                </a:cubicBezTo>
                <a:cubicBezTo>
                  <a:pt x="7" y="5"/>
                  <a:pt x="0" y="6"/>
                  <a:pt x="1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37" name="iŝ1íḑê">
            <a:extLst>
              <a:ext uri="{FF2B5EF4-FFF2-40B4-BE49-F238E27FC236}">
                <a16:creationId xmlns:a16="http://schemas.microsoft.com/office/drawing/2014/main" xmlns="" id="{81E414C9-6CCE-4573-B192-34AF1705173D}"/>
              </a:ext>
            </a:extLst>
          </p:cNvPr>
          <p:cNvSpPr/>
          <p:nvPr/>
        </p:nvSpPr>
        <p:spPr bwMode="auto">
          <a:xfrm>
            <a:off x="9860684" y="2482926"/>
            <a:ext cx="91293" cy="47074"/>
          </a:xfrm>
          <a:custGeom>
            <a:avLst/>
            <a:gdLst>
              <a:gd name="T0" fmla="*/ 38 w 43"/>
              <a:gd name="T1" fmla="*/ 5 h 22"/>
              <a:gd name="T2" fmla="*/ 42 w 43"/>
              <a:gd name="T3" fmla="*/ 15 h 22"/>
              <a:gd name="T4" fmla="*/ 23 w 43"/>
              <a:gd name="T5" fmla="*/ 20 h 22"/>
              <a:gd name="T6" fmla="*/ 20 w 43"/>
              <a:gd name="T7" fmla="*/ 18 h 22"/>
              <a:gd name="T8" fmla="*/ 12 w 43"/>
              <a:gd name="T9" fmla="*/ 18 h 22"/>
              <a:gd name="T10" fmla="*/ 12 w 43"/>
              <a:gd name="T11" fmla="*/ 15 h 22"/>
              <a:gd name="T12" fmla="*/ 7 w 43"/>
              <a:gd name="T13" fmla="*/ 16 h 22"/>
              <a:gd name="T14" fmla="*/ 9 w 43"/>
              <a:gd name="T15" fmla="*/ 13 h 22"/>
              <a:gd name="T16" fmla="*/ 1 w 43"/>
              <a:gd name="T17" fmla="*/ 11 h 22"/>
              <a:gd name="T18" fmla="*/ 5 w 43"/>
              <a:gd name="T19" fmla="*/ 7 h 22"/>
              <a:gd name="T20" fmla="*/ 10 w 43"/>
              <a:gd name="T21" fmla="*/ 3 h 22"/>
              <a:gd name="T22" fmla="*/ 27 w 43"/>
              <a:gd name="T23" fmla="*/ 1 h 22"/>
              <a:gd name="T24" fmla="*/ 27 w 43"/>
              <a:gd name="T25" fmla="*/ 5 h 22"/>
              <a:gd name="T26" fmla="*/ 38 w 43"/>
              <a:gd name="T27" fmla="*/ 5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3" h="22">
                <a:moveTo>
                  <a:pt x="38" y="5"/>
                </a:moveTo>
                <a:cubicBezTo>
                  <a:pt x="37" y="11"/>
                  <a:pt x="31" y="15"/>
                  <a:pt x="42" y="15"/>
                </a:cubicBezTo>
                <a:cubicBezTo>
                  <a:pt x="43" y="22"/>
                  <a:pt x="31" y="21"/>
                  <a:pt x="23" y="20"/>
                </a:cubicBezTo>
                <a:cubicBezTo>
                  <a:pt x="20" y="20"/>
                  <a:pt x="21" y="20"/>
                  <a:pt x="20" y="18"/>
                </a:cubicBezTo>
                <a:cubicBezTo>
                  <a:pt x="16" y="15"/>
                  <a:pt x="17" y="21"/>
                  <a:pt x="12" y="18"/>
                </a:cubicBezTo>
                <a:cubicBezTo>
                  <a:pt x="12" y="18"/>
                  <a:pt x="13" y="15"/>
                  <a:pt x="12" y="15"/>
                </a:cubicBezTo>
                <a:cubicBezTo>
                  <a:pt x="11" y="14"/>
                  <a:pt x="9" y="17"/>
                  <a:pt x="7" y="16"/>
                </a:cubicBezTo>
                <a:cubicBezTo>
                  <a:pt x="6" y="16"/>
                  <a:pt x="9" y="13"/>
                  <a:pt x="9" y="13"/>
                </a:cubicBezTo>
                <a:cubicBezTo>
                  <a:pt x="7" y="11"/>
                  <a:pt x="0" y="15"/>
                  <a:pt x="1" y="11"/>
                </a:cubicBezTo>
                <a:cubicBezTo>
                  <a:pt x="0" y="7"/>
                  <a:pt x="3" y="8"/>
                  <a:pt x="5" y="7"/>
                </a:cubicBezTo>
                <a:cubicBezTo>
                  <a:pt x="7" y="5"/>
                  <a:pt x="6" y="4"/>
                  <a:pt x="10" y="3"/>
                </a:cubicBezTo>
                <a:cubicBezTo>
                  <a:pt x="12" y="3"/>
                  <a:pt x="20" y="0"/>
                  <a:pt x="27" y="1"/>
                </a:cubicBezTo>
                <a:cubicBezTo>
                  <a:pt x="27" y="2"/>
                  <a:pt x="27" y="5"/>
                  <a:pt x="27" y="5"/>
                </a:cubicBezTo>
                <a:cubicBezTo>
                  <a:pt x="30" y="7"/>
                  <a:pt x="37" y="3"/>
                  <a:pt x="38" y="5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38" name="í$lîḋe">
            <a:extLst>
              <a:ext uri="{FF2B5EF4-FFF2-40B4-BE49-F238E27FC236}">
                <a16:creationId xmlns:a16="http://schemas.microsoft.com/office/drawing/2014/main" xmlns="" id="{E1FC11F6-5373-4543-9D56-C9846E18DEEE}"/>
              </a:ext>
            </a:extLst>
          </p:cNvPr>
          <p:cNvSpPr/>
          <p:nvPr/>
        </p:nvSpPr>
        <p:spPr bwMode="auto">
          <a:xfrm>
            <a:off x="9822170" y="2485779"/>
            <a:ext cx="35662" cy="22824"/>
          </a:xfrm>
          <a:custGeom>
            <a:avLst/>
            <a:gdLst>
              <a:gd name="T0" fmla="*/ 17 w 17"/>
              <a:gd name="T1" fmla="*/ 6 h 11"/>
              <a:gd name="T2" fmla="*/ 12 w 17"/>
              <a:gd name="T3" fmla="*/ 6 h 11"/>
              <a:gd name="T4" fmla="*/ 10 w 17"/>
              <a:gd name="T5" fmla="*/ 10 h 11"/>
              <a:gd name="T6" fmla="*/ 0 w 17"/>
              <a:gd name="T7" fmla="*/ 6 h 11"/>
              <a:gd name="T8" fmla="*/ 17 w 17"/>
              <a:gd name="T9" fmla="*/ 6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" h="11">
                <a:moveTo>
                  <a:pt x="17" y="6"/>
                </a:moveTo>
                <a:cubicBezTo>
                  <a:pt x="16" y="9"/>
                  <a:pt x="14" y="6"/>
                  <a:pt x="12" y="6"/>
                </a:cubicBezTo>
                <a:cubicBezTo>
                  <a:pt x="10" y="6"/>
                  <a:pt x="10" y="8"/>
                  <a:pt x="10" y="10"/>
                </a:cubicBezTo>
                <a:cubicBezTo>
                  <a:pt x="4" y="11"/>
                  <a:pt x="6" y="5"/>
                  <a:pt x="0" y="6"/>
                </a:cubicBezTo>
                <a:cubicBezTo>
                  <a:pt x="4" y="0"/>
                  <a:pt x="12" y="4"/>
                  <a:pt x="17" y="6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39" name="íṩḻîdé">
            <a:extLst>
              <a:ext uri="{FF2B5EF4-FFF2-40B4-BE49-F238E27FC236}">
                <a16:creationId xmlns:a16="http://schemas.microsoft.com/office/drawing/2014/main" xmlns="" id="{3CB7C4C6-B894-45A1-9B7F-7C055A8CB279}"/>
              </a:ext>
            </a:extLst>
          </p:cNvPr>
          <p:cNvSpPr/>
          <p:nvPr/>
        </p:nvSpPr>
        <p:spPr bwMode="auto">
          <a:xfrm>
            <a:off x="6656880" y="2512882"/>
            <a:ext cx="92719" cy="49928"/>
          </a:xfrm>
          <a:custGeom>
            <a:avLst/>
            <a:gdLst>
              <a:gd name="T0" fmla="*/ 31 w 44"/>
              <a:gd name="T1" fmla="*/ 6 h 24"/>
              <a:gd name="T2" fmla="*/ 37 w 44"/>
              <a:gd name="T3" fmla="*/ 14 h 24"/>
              <a:gd name="T4" fmla="*/ 42 w 44"/>
              <a:gd name="T5" fmla="*/ 23 h 24"/>
              <a:gd name="T6" fmla="*/ 37 w 44"/>
              <a:gd name="T7" fmla="*/ 23 h 24"/>
              <a:gd name="T8" fmla="*/ 37 w 44"/>
              <a:gd name="T9" fmla="*/ 19 h 24"/>
              <a:gd name="T10" fmla="*/ 33 w 44"/>
              <a:gd name="T11" fmla="*/ 17 h 24"/>
              <a:gd name="T12" fmla="*/ 9 w 44"/>
              <a:gd name="T13" fmla="*/ 15 h 24"/>
              <a:gd name="T14" fmla="*/ 15 w 44"/>
              <a:gd name="T15" fmla="*/ 12 h 24"/>
              <a:gd name="T16" fmla="*/ 11 w 44"/>
              <a:gd name="T17" fmla="*/ 8 h 24"/>
              <a:gd name="T18" fmla="*/ 0 w 44"/>
              <a:gd name="T19" fmla="*/ 2 h 24"/>
              <a:gd name="T20" fmla="*/ 15 w 44"/>
              <a:gd name="T21" fmla="*/ 2 h 24"/>
              <a:gd name="T22" fmla="*/ 18 w 44"/>
              <a:gd name="T23" fmla="*/ 6 h 24"/>
              <a:gd name="T24" fmla="*/ 26 w 44"/>
              <a:gd name="T25" fmla="*/ 6 h 24"/>
              <a:gd name="T26" fmla="*/ 31 w 44"/>
              <a:gd name="T27" fmla="*/ 6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4" h="24">
                <a:moveTo>
                  <a:pt x="31" y="6"/>
                </a:moveTo>
                <a:cubicBezTo>
                  <a:pt x="34" y="8"/>
                  <a:pt x="35" y="11"/>
                  <a:pt x="37" y="14"/>
                </a:cubicBezTo>
                <a:cubicBezTo>
                  <a:pt x="39" y="16"/>
                  <a:pt x="44" y="18"/>
                  <a:pt x="42" y="23"/>
                </a:cubicBezTo>
                <a:cubicBezTo>
                  <a:pt x="41" y="22"/>
                  <a:pt x="38" y="24"/>
                  <a:pt x="37" y="23"/>
                </a:cubicBezTo>
                <a:cubicBezTo>
                  <a:pt x="36" y="22"/>
                  <a:pt x="37" y="20"/>
                  <a:pt x="37" y="19"/>
                </a:cubicBezTo>
                <a:cubicBezTo>
                  <a:pt x="36" y="19"/>
                  <a:pt x="32" y="23"/>
                  <a:pt x="33" y="17"/>
                </a:cubicBezTo>
                <a:cubicBezTo>
                  <a:pt x="22" y="17"/>
                  <a:pt x="15" y="17"/>
                  <a:pt x="9" y="15"/>
                </a:cubicBezTo>
                <a:cubicBezTo>
                  <a:pt x="8" y="11"/>
                  <a:pt x="12" y="12"/>
                  <a:pt x="15" y="12"/>
                </a:cubicBezTo>
                <a:cubicBezTo>
                  <a:pt x="14" y="10"/>
                  <a:pt x="11" y="10"/>
                  <a:pt x="11" y="8"/>
                </a:cubicBezTo>
                <a:cubicBezTo>
                  <a:pt x="4" y="6"/>
                  <a:pt x="1" y="11"/>
                  <a:pt x="0" y="2"/>
                </a:cubicBezTo>
                <a:cubicBezTo>
                  <a:pt x="4" y="0"/>
                  <a:pt x="10" y="1"/>
                  <a:pt x="15" y="2"/>
                </a:cubicBezTo>
                <a:cubicBezTo>
                  <a:pt x="17" y="3"/>
                  <a:pt x="18" y="3"/>
                  <a:pt x="18" y="6"/>
                </a:cubicBezTo>
                <a:cubicBezTo>
                  <a:pt x="20" y="8"/>
                  <a:pt x="26" y="0"/>
                  <a:pt x="26" y="6"/>
                </a:cubicBezTo>
                <a:cubicBezTo>
                  <a:pt x="26" y="8"/>
                  <a:pt x="32" y="9"/>
                  <a:pt x="31" y="6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40" name="ïSḻïḋè">
            <a:extLst>
              <a:ext uri="{FF2B5EF4-FFF2-40B4-BE49-F238E27FC236}">
                <a16:creationId xmlns:a16="http://schemas.microsoft.com/office/drawing/2014/main" xmlns="" id="{F57410D6-1656-4F7E-89C6-6945EFC071E6}"/>
              </a:ext>
            </a:extLst>
          </p:cNvPr>
          <p:cNvSpPr/>
          <p:nvPr/>
        </p:nvSpPr>
        <p:spPr bwMode="auto">
          <a:xfrm>
            <a:off x="9956255" y="2512882"/>
            <a:ext cx="89867" cy="45648"/>
          </a:xfrm>
          <a:custGeom>
            <a:avLst/>
            <a:gdLst>
              <a:gd name="T0" fmla="*/ 18 w 43"/>
              <a:gd name="T1" fmla="*/ 1 h 22"/>
              <a:gd name="T2" fmla="*/ 25 w 43"/>
              <a:gd name="T3" fmla="*/ 6 h 22"/>
              <a:gd name="T4" fmla="*/ 27 w 43"/>
              <a:gd name="T5" fmla="*/ 2 h 22"/>
              <a:gd name="T6" fmla="*/ 31 w 43"/>
              <a:gd name="T7" fmla="*/ 6 h 22"/>
              <a:gd name="T8" fmla="*/ 34 w 43"/>
              <a:gd name="T9" fmla="*/ 6 h 22"/>
              <a:gd name="T10" fmla="*/ 34 w 43"/>
              <a:gd name="T11" fmla="*/ 8 h 22"/>
              <a:gd name="T12" fmla="*/ 42 w 43"/>
              <a:gd name="T13" fmla="*/ 10 h 22"/>
              <a:gd name="T14" fmla="*/ 29 w 43"/>
              <a:gd name="T15" fmla="*/ 14 h 22"/>
              <a:gd name="T16" fmla="*/ 27 w 43"/>
              <a:gd name="T17" fmla="*/ 17 h 22"/>
              <a:gd name="T18" fmla="*/ 10 w 43"/>
              <a:gd name="T19" fmla="*/ 17 h 22"/>
              <a:gd name="T20" fmla="*/ 8 w 43"/>
              <a:gd name="T21" fmla="*/ 21 h 22"/>
              <a:gd name="T22" fmla="*/ 1 w 43"/>
              <a:gd name="T23" fmla="*/ 19 h 22"/>
              <a:gd name="T24" fmla="*/ 1 w 43"/>
              <a:gd name="T25" fmla="*/ 14 h 22"/>
              <a:gd name="T26" fmla="*/ 5 w 43"/>
              <a:gd name="T27" fmla="*/ 14 h 22"/>
              <a:gd name="T28" fmla="*/ 6 w 43"/>
              <a:gd name="T29" fmla="*/ 8 h 22"/>
              <a:gd name="T30" fmla="*/ 10 w 43"/>
              <a:gd name="T31" fmla="*/ 8 h 22"/>
              <a:gd name="T32" fmla="*/ 18 w 43"/>
              <a:gd name="T33" fmla="*/ 1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3" h="22">
                <a:moveTo>
                  <a:pt x="18" y="1"/>
                </a:moveTo>
                <a:cubicBezTo>
                  <a:pt x="19" y="4"/>
                  <a:pt x="27" y="0"/>
                  <a:pt x="25" y="6"/>
                </a:cubicBezTo>
                <a:cubicBezTo>
                  <a:pt x="27" y="7"/>
                  <a:pt x="27" y="2"/>
                  <a:pt x="27" y="2"/>
                </a:cubicBezTo>
                <a:cubicBezTo>
                  <a:pt x="29" y="2"/>
                  <a:pt x="29" y="5"/>
                  <a:pt x="31" y="6"/>
                </a:cubicBezTo>
                <a:cubicBezTo>
                  <a:pt x="31" y="7"/>
                  <a:pt x="34" y="5"/>
                  <a:pt x="34" y="6"/>
                </a:cubicBezTo>
                <a:cubicBezTo>
                  <a:pt x="35" y="6"/>
                  <a:pt x="34" y="8"/>
                  <a:pt x="34" y="8"/>
                </a:cubicBezTo>
                <a:cubicBezTo>
                  <a:pt x="37" y="9"/>
                  <a:pt x="42" y="6"/>
                  <a:pt x="42" y="10"/>
                </a:cubicBezTo>
                <a:cubicBezTo>
                  <a:pt x="43" y="17"/>
                  <a:pt x="33" y="12"/>
                  <a:pt x="29" y="14"/>
                </a:cubicBezTo>
                <a:cubicBezTo>
                  <a:pt x="27" y="13"/>
                  <a:pt x="28" y="17"/>
                  <a:pt x="27" y="17"/>
                </a:cubicBezTo>
                <a:cubicBezTo>
                  <a:pt x="23" y="19"/>
                  <a:pt x="12" y="18"/>
                  <a:pt x="10" y="17"/>
                </a:cubicBezTo>
                <a:cubicBezTo>
                  <a:pt x="8" y="17"/>
                  <a:pt x="9" y="20"/>
                  <a:pt x="8" y="21"/>
                </a:cubicBezTo>
                <a:cubicBezTo>
                  <a:pt x="4" y="18"/>
                  <a:pt x="5" y="22"/>
                  <a:pt x="1" y="19"/>
                </a:cubicBezTo>
                <a:cubicBezTo>
                  <a:pt x="2" y="18"/>
                  <a:pt x="0" y="14"/>
                  <a:pt x="1" y="14"/>
                </a:cubicBezTo>
                <a:cubicBezTo>
                  <a:pt x="1" y="13"/>
                  <a:pt x="4" y="14"/>
                  <a:pt x="5" y="14"/>
                </a:cubicBezTo>
                <a:cubicBezTo>
                  <a:pt x="6" y="12"/>
                  <a:pt x="5" y="9"/>
                  <a:pt x="6" y="8"/>
                </a:cubicBezTo>
                <a:cubicBezTo>
                  <a:pt x="7" y="7"/>
                  <a:pt x="10" y="9"/>
                  <a:pt x="10" y="8"/>
                </a:cubicBezTo>
                <a:cubicBezTo>
                  <a:pt x="12" y="5"/>
                  <a:pt x="15" y="4"/>
                  <a:pt x="18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41" name="ïŝlïďè">
            <a:extLst>
              <a:ext uri="{FF2B5EF4-FFF2-40B4-BE49-F238E27FC236}">
                <a16:creationId xmlns:a16="http://schemas.microsoft.com/office/drawing/2014/main" xmlns="" id="{620F98FE-0662-4AEE-8CB1-895BA8C0ACEB}"/>
              </a:ext>
            </a:extLst>
          </p:cNvPr>
          <p:cNvSpPr/>
          <p:nvPr/>
        </p:nvSpPr>
        <p:spPr bwMode="auto">
          <a:xfrm>
            <a:off x="6494265" y="2547118"/>
            <a:ext cx="17117" cy="27103"/>
          </a:xfrm>
          <a:custGeom>
            <a:avLst/>
            <a:gdLst>
              <a:gd name="T0" fmla="*/ 8 w 8"/>
              <a:gd name="T1" fmla="*/ 7 h 13"/>
              <a:gd name="T2" fmla="*/ 8 w 8"/>
              <a:gd name="T3" fmla="*/ 7 h 1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8" h="13">
                <a:moveTo>
                  <a:pt x="8" y="7"/>
                </a:moveTo>
                <a:cubicBezTo>
                  <a:pt x="3" y="13"/>
                  <a:pt x="0" y="0"/>
                  <a:pt x="8" y="7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42" name="iṡḻïďe">
            <a:extLst>
              <a:ext uri="{FF2B5EF4-FFF2-40B4-BE49-F238E27FC236}">
                <a16:creationId xmlns:a16="http://schemas.microsoft.com/office/drawing/2014/main" xmlns="" id="{30EC4C54-99F2-4FF9-97F9-9BC0A7AB0DFD}"/>
              </a:ext>
            </a:extLst>
          </p:cNvPr>
          <p:cNvSpPr/>
          <p:nvPr/>
        </p:nvSpPr>
        <p:spPr bwMode="auto">
          <a:xfrm>
            <a:off x="6529926" y="2552824"/>
            <a:ext cx="51352" cy="29957"/>
          </a:xfrm>
          <a:custGeom>
            <a:avLst/>
            <a:gdLst>
              <a:gd name="T0" fmla="*/ 22 w 24"/>
              <a:gd name="T1" fmla="*/ 4 h 14"/>
              <a:gd name="T2" fmla="*/ 6 w 24"/>
              <a:gd name="T3" fmla="*/ 13 h 14"/>
              <a:gd name="T4" fmla="*/ 0 w 24"/>
              <a:gd name="T5" fmla="*/ 8 h 14"/>
              <a:gd name="T6" fmla="*/ 11 w 24"/>
              <a:gd name="T7" fmla="*/ 4 h 14"/>
              <a:gd name="T8" fmla="*/ 22 w 24"/>
              <a:gd name="T9" fmla="*/ 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14">
                <a:moveTo>
                  <a:pt x="22" y="4"/>
                </a:moveTo>
                <a:cubicBezTo>
                  <a:pt x="24" y="14"/>
                  <a:pt x="10" y="9"/>
                  <a:pt x="6" y="13"/>
                </a:cubicBezTo>
                <a:cubicBezTo>
                  <a:pt x="2" y="13"/>
                  <a:pt x="4" y="7"/>
                  <a:pt x="0" y="8"/>
                </a:cubicBezTo>
                <a:cubicBezTo>
                  <a:pt x="1" y="2"/>
                  <a:pt x="11" y="9"/>
                  <a:pt x="11" y="4"/>
                </a:cubicBezTo>
                <a:cubicBezTo>
                  <a:pt x="11" y="0"/>
                  <a:pt x="16" y="6"/>
                  <a:pt x="22" y="4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43" name="ïṥļîḍé">
            <a:extLst>
              <a:ext uri="{FF2B5EF4-FFF2-40B4-BE49-F238E27FC236}">
                <a16:creationId xmlns:a16="http://schemas.microsoft.com/office/drawing/2014/main" xmlns="" id="{7970135A-5B8F-4F55-BE1F-64396139699D}"/>
              </a:ext>
            </a:extLst>
          </p:cNvPr>
          <p:cNvSpPr/>
          <p:nvPr/>
        </p:nvSpPr>
        <p:spPr bwMode="auto">
          <a:xfrm>
            <a:off x="6810936" y="2557104"/>
            <a:ext cx="45646" cy="22824"/>
          </a:xfrm>
          <a:custGeom>
            <a:avLst/>
            <a:gdLst>
              <a:gd name="T0" fmla="*/ 18 w 21"/>
              <a:gd name="T1" fmla="*/ 4 h 11"/>
              <a:gd name="T2" fmla="*/ 18 w 21"/>
              <a:gd name="T3" fmla="*/ 7 h 11"/>
              <a:gd name="T4" fmla="*/ 12 w 21"/>
              <a:gd name="T5" fmla="*/ 9 h 11"/>
              <a:gd name="T6" fmla="*/ 10 w 21"/>
              <a:gd name="T7" fmla="*/ 11 h 11"/>
              <a:gd name="T8" fmla="*/ 5 w 21"/>
              <a:gd name="T9" fmla="*/ 9 h 11"/>
              <a:gd name="T10" fmla="*/ 3 w 21"/>
              <a:gd name="T11" fmla="*/ 11 h 11"/>
              <a:gd name="T12" fmla="*/ 1 w 21"/>
              <a:gd name="T13" fmla="*/ 9 h 11"/>
              <a:gd name="T14" fmla="*/ 18 w 21"/>
              <a:gd name="T15" fmla="*/ 4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" h="11">
                <a:moveTo>
                  <a:pt x="18" y="4"/>
                </a:moveTo>
                <a:cubicBezTo>
                  <a:pt x="21" y="5"/>
                  <a:pt x="19" y="7"/>
                  <a:pt x="18" y="7"/>
                </a:cubicBezTo>
                <a:cubicBezTo>
                  <a:pt x="16" y="9"/>
                  <a:pt x="15" y="9"/>
                  <a:pt x="12" y="9"/>
                </a:cubicBezTo>
                <a:cubicBezTo>
                  <a:pt x="11" y="10"/>
                  <a:pt x="10" y="11"/>
                  <a:pt x="10" y="11"/>
                </a:cubicBezTo>
                <a:cubicBezTo>
                  <a:pt x="9" y="11"/>
                  <a:pt x="7" y="9"/>
                  <a:pt x="5" y="9"/>
                </a:cubicBezTo>
                <a:cubicBezTo>
                  <a:pt x="5" y="9"/>
                  <a:pt x="4" y="11"/>
                  <a:pt x="3" y="11"/>
                </a:cubicBezTo>
                <a:cubicBezTo>
                  <a:pt x="1" y="11"/>
                  <a:pt x="1" y="11"/>
                  <a:pt x="1" y="9"/>
                </a:cubicBezTo>
                <a:cubicBezTo>
                  <a:pt x="0" y="0"/>
                  <a:pt x="17" y="10"/>
                  <a:pt x="18" y="4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44" name="íṩliďê">
            <a:extLst>
              <a:ext uri="{FF2B5EF4-FFF2-40B4-BE49-F238E27FC236}">
                <a16:creationId xmlns:a16="http://schemas.microsoft.com/office/drawing/2014/main" xmlns="" id="{D07B94AF-B53C-4971-946D-FC63CEB054AF}"/>
              </a:ext>
            </a:extLst>
          </p:cNvPr>
          <p:cNvSpPr/>
          <p:nvPr/>
        </p:nvSpPr>
        <p:spPr bwMode="auto">
          <a:xfrm>
            <a:off x="6644041" y="2569941"/>
            <a:ext cx="25676" cy="9986"/>
          </a:xfrm>
          <a:custGeom>
            <a:avLst/>
            <a:gdLst>
              <a:gd name="T0" fmla="*/ 0 w 12"/>
              <a:gd name="T1" fmla="*/ 3 h 5"/>
              <a:gd name="T2" fmla="*/ 9 w 12"/>
              <a:gd name="T3" fmla="*/ 5 h 5"/>
              <a:gd name="T4" fmla="*/ 0 w 12"/>
              <a:gd name="T5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" h="5">
                <a:moveTo>
                  <a:pt x="0" y="3"/>
                </a:moveTo>
                <a:cubicBezTo>
                  <a:pt x="0" y="0"/>
                  <a:pt x="12" y="0"/>
                  <a:pt x="9" y="5"/>
                </a:cubicBezTo>
                <a:cubicBezTo>
                  <a:pt x="5" y="3"/>
                  <a:pt x="6" y="5"/>
                  <a:pt x="0" y="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45" name="îŝľîḋe">
            <a:extLst>
              <a:ext uri="{FF2B5EF4-FFF2-40B4-BE49-F238E27FC236}">
                <a16:creationId xmlns:a16="http://schemas.microsoft.com/office/drawing/2014/main" xmlns="" id="{261E1323-CE70-4EF5-A42C-D31CF635050E}"/>
              </a:ext>
            </a:extLst>
          </p:cNvPr>
          <p:cNvSpPr/>
          <p:nvPr/>
        </p:nvSpPr>
        <p:spPr bwMode="auto">
          <a:xfrm>
            <a:off x="6892243" y="2571368"/>
            <a:ext cx="12838" cy="12838"/>
          </a:xfrm>
          <a:custGeom>
            <a:avLst/>
            <a:gdLst>
              <a:gd name="T0" fmla="*/ 0 w 6"/>
              <a:gd name="T1" fmla="*/ 0 h 6"/>
              <a:gd name="T2" fmla="*/ 6 w 6"/>
              <a:gd name="T3" fmla="*/ 6 h 6"/>
              <a:gd name="T4" fmla="*/ 0 w 6"/>
              <a:gd name="T5" fmla="*/ 6 h 6"/>
              <a:gd name="T6" fmla="*/ 0 w 6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6">
                <a:moveTo>
                  <a:pt x="0" y="0"/>
                </a:moveTo>
                <a:cubicBezTo>
                  <a:pt x="4" y="0"/>
                  <a:pt x="6" y="2"/>
                  <a:pt x="6" y="6"/>
                </a:cubicBezTo>
                <a:cubicBezTo>
                  <a:pt x="4" y="6"/>
                  <a:pt x="2" y="6"/>
                  <a:pt x="0" y="6"/>
                </a:cubicBezTo>
                <a:cubicBezTo>
                  <a:pt x="0" y="4"/>
                  <a:pt x="0" y="2"/>
                  <a:pt x="0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46" name="îsľïḑê">
            <a:extLst>
              <a:ext uri="{FF2B5EF4-FFF2-40B4-BE49-F238E27FC236}">
                <a16:creationId xmlns:a16="http://schemas.microsoft.com/office/drawing/2014/main" xmlns="" id="{6484D8FA-2168-4855-A235-C609489E8457}"/>
              </a:ext>
            </a:extLst>
          </p:cNvPr>
          <p:cNvSpPr/>
          <p:nvPr/>
        </p:nvSpPr>
        <p:spPr bwMode="auto">
          <a:xfrm>
            <a:off x="6786687" y="2592765"/>
            <a:ext cx="279584" cy="85589"/>
          </a:xfrm>
          <a:custGeom>
            <a:avLst/>
            <a:gdLst>
              <a:gd name="T0" fmla="*/ 132 w 132"/>
              <a:gd name="T1" fmla="*/ 22 h 40"/>
              <a:gd name="T2" fmla="*/ 132 w 132"/>
              <a:gd name="T3" fmla="*/ 31 h 40"/>
              <a:gd name="T4" fmla="*/ 127 w 132"/>
              <a:gd name="T5" fmla="*/ 35 h 40"/>
              <a:gd name="T6" fmla="*/ 104 w 132"/>
              <a:gd name="T7" fmla="*/ 35 h 40"/>
              <a:gd name="T8" fmla="*/ 97 w 132"/>
              <a:gd name="T9" fmla="*/ 39 h 40"/>
              <a:gd name="T10" fmla="*/ 91 w 132"/>
              <a:gd name="T11" fmla="*/ 37 h 40"/>
              <a:gd name="T12" fmla="*/ 90 w 132"/>
              <a:gd name="T13" fmla="*/ 39 h 40"/>
              <a:gd name="T14" fmla="*/ 82 w 132"/>
              <a:gd name="T15" fmla="*/ 39 h 40"/>
              <a:gd name="T16" fmla="*/ 82 w 132"/>
              <a:gd name="T17" fmla="*/ 37 h 40"/>
              <a:gd name="T18" fmla="*/ 78 w 132"/>
              <a:gd name="T19" fmla="*/ 39 h 40"/>
              <a:gd name="T20" fmla="*/ 71 w 132"/>
              <a:gd name="T21" fmla="*/ 35 h 40"/>
              <a:gd name="T22" fmla="*/ 43 w 132"/>
              <a:gd name="T23" fmla="*/ 35 h 40"/>
              <a:gd name="T24" fmla="*/ 45 w 132"/>
              <a:gd name="T25" fmla="*/ 31 h 40"/>
              <a:gd name="T26" fmla="*/ 41 w 132"/>
              <a:gd name="T27" fmla="*/ 30 h 40"/>
              <a:gd name="T28" fmla="*/ 37 w 132"/>
              <a:gd name="T29" fmla="*/ 22 h 40"/>
              <a:gd name="T30" fmla="*/ 41 w 132"/>
              <a:gd name="T31" fmla="*/ 18 h 40"/>
              <a:gd name="T32" fmla="*/ 37 w 132"/>
              <a:gd name="T33" fmla="*/ 11 h 40"/>
              <a:gd name="T34" fmla="*/ 21 w 132"/>
              <a:gd name="T35" fmla="*/ 13 h 40"/>
              <a:gd name="T36" fmla="*/ 17 w 132"/>
              <a:gd name="T37" fmla="*/ 9 h 40"/>
              <a:gd name="T38" fmla="*/ 13 w 132"/>
              <a:gd name="T39" fmla="*/ 7 h 40"/>
              <a:gd name="T40" fmla="*/ 6 w 132"/>
              <a:gd name="T41" fmla="*/ 9 h 40"/>
              <a:gd name="T42" fmla="*/ 2 w 132"/>
              <a:gd name="T43" fmla="*/ 2 h 40"/>
              <a:gd name="T44" fmla="*/ 22 w 132"/>
              <a:gd name="T45" fmla="*/ 0 h 40"/>
              <a:gd name="T46" fmla="*/ 26 w 132"/>
              <a:gd name="T47" fmla="*/ 2 h 40"/>
              <a:gd name="T48" fmla="*/ 26 w 132"/>
              <a:gd name="T49" fmla="*/ 5 h 40"/>
              <a:gd name="T50" fmla="*/ 32 w 132"/>
              <a:gd name="T51" fmla="*/ 9 h 40"/>
              <a:gd name="T52" fmla="*/ 49 w 132"/>
              <a:gd name="T53" fmla="*/ 9 h 40"/>
              <a:gd name="T54" fmla="*/ 49 w 132"/>
              <a:gd name="T55" fmla="*/ 18 h 40"/>
              <a:gd name="T56" fmla="*/ 62 w 132"/>
              <a:gd name="T57" fmla="*/ 20 h 40"/>
              <a:gd name="T58" fmla="*/ 62 w 132"/>
              <a:gd name="T59" fmla="*/ 24 h 40"/>
              <a:gd name="T60" fmla="*/ 65 w 132"/>
              <a:gd name="T61" fmla="*/ 22 h 40"/>
              <a:gd name="T62" fmla="*/ 88 w 132"/>
              <a:gd name="T63" fmla="*/ 22 h 40"/>
              <a:gd name="T64" fmla="*/ 91 w 132"/>
              <a:gd name="T65" fmla="*/ 24 h 40"/>
              <a:gd name="T66" fmla="*/ 97 w 132"/>
              <a:gd name="T67" fmla="*/ 20 h 40"/>
              <a:gd name="T68" fmla="*/ 103 w 132"/>
              <a:gd name="T69" fmla="*/ 20 h 40"/>
              <a:gd name="T70" fmla="*/ 132 w 132"/>
              <a:gd name="T71" fmla="*/ 22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2" h="40">
                <a:moveTo>
                  <a:pt x="132" y="22"/>
                </a:moveTo>
                <a:cubicBezTo>
                  <a:pt x="132" y="25"/>
                  <a:pt x="132" y="28"/>
                  <a:pt x="132" y="31"/>
                </a:cubicBezTo>
                <a:cubicBezTo>
                  <a:pt x="129" y="31"/>
                  <a:pt x="128" y="33"/>
                  <a:pt x="127" y="35"/>
                </a:cubicBezTo>
                <a:cubicBezTo>
                  <a:pt x="118" y="36"/>
                  <a:pt x="111" y="35"/>
                  <a:pt x="104" y="35"/>
                </a:cubicBezTo>
                <a:cubicBezTo>
                  <a:pt x="102" y="35"/>
                  <a:pt x="99" y="38"/>
                  <a:pt x="97" y="39"/>
                </a:cubicBezTo>
                <a:cubicBezTo>
                  <a:pt x="94" y="40"/>
                  <a:pt x="94" y="37"/>
                  <a:pt x="91" y="37"/>
                </a:cubicBezTo>
                <a:cubicBezTo>
                  <a:pt x="92" y="37"/>
                  <a:pt x="90" y="39"/>
                  <a:pt x="90" y="39"/>
                </a:cubicBezTo>
                <a:cubicBezTo>
                  <a:pt x="89" y="39"/>
                  <a:pt x="82" y="39"/>
                  <a:pt x="82" y="39"/>
                </a:cubicBezTo>
                <a:cubicBezTo>
                  <a:pt x="82" y="39"/>
                  <a:pt x="82" y="37"/>
                  <a:pt x="82" y="37"/>
                </a:cubicBezTo>
                <a:cubicBezTo>
                  <a:pt x="80" y="37"/>
                  <a:pt x="78" y="39"/>
                  <a:pt x="78" y="39"/>
                </a:cubicBezTo>
                <a:cubicBezTo>
                  <a:pt x="74" y="38"/>
                  <a:pt x="74" y="35"/>
                  <a:pt x="71" y="35"/>
                </a:cubicBezTo>
                <a:cubicBezTo>
                  <a:pt x="63" y="35"/>
                  <a:pt x="54" y="40"/>
                  <a:pt x="43" y="35"/>
                </a:cubicBezTo>
                <a:cubicBezTo>
                  <a:pt x="43" y="34"/>
                  <a:pt x="45" y="33"/>
                  <a:pt x="45" y="31"/>
                </a:cubicBezTo>
                <a:cubicBezTo>
                  <a:pt x="44" y="29"/>
                  <a:pt x="42" y="31"/>
                  <a:pt x="41" y="30"/>
                </a:cubicBezTo>
                <a:cubicBezTo>
                  <a:pt x="39" y="27"/>
                  <a:pt x="41" y="23"/>
                  <a:pt x="37" y="22"/>
                </a:cubicBezTo>
                <a:cubicBezTo>
                  <a:pt x="38" y="20"/>
                  <a:pt x="41" y="21"/>
                  <a:pt x="41" y="18"/>
                </a:cubicBezTo>
                <a:cubicBezTo>
                  <a:pt x="41" y="15"/>
                  <a:pt x="36" y="16"/>
                  <a:pt x="37" y="11"/>
                </a:cubicBezTo>
                <a:cubicBezTo>
                  <a:pt x="34" y="14"/>
                  <a:pt x="26" y="12"/>
                  <a:pt x="21" y="13"/>
                </a:cubicBezTo>
                <a:cubicBezTo>
                  <a:pt x="17" y="14"/>
                  <a:pt x="18" y="10"/>
                  <a:pt x="17" y="9"/>
                </a:cubicBezTo>
                <a:cubicBezTo>
                  <a:pt x="16" y="8"/>
                  <a:pt x="13" y="10"/>
                  <a:pt x="13" y="7"/>
                </a:cubicBezTo>
                <a:cubicBezTo>
                  <a:pt x="11" y="9"/>
                  <a:pt x="9" y="9"/>
                  <a:pt x="6" y="9"/>
                </a:cubicBezTo>
                <a:cubicBezTo>
                  <a:pt x="12" y="3"/>
                  <a:pt x="0" y="8"/>
                  <a:pt x="2" y="2"/>
                </a:cubicBezTo>
                <a:cubicBezTo>
                  <a:pt x="10" y="3"/>
                  <a:pt x="16" y="1"/>
                  <a:pt x="22" y="0"/>
                </a:cubicBezTo>
                <a:cubicBezTo>
                  <a:pt x="22" y="2"/>
                  <a:pt x="26" y="1"/>
                  <a:pt x="26" y="2"/>
                </a:cubicBezTo>
                <a:cubicBezTo>
                  <a:pt x="27" y="2"/>
                  <a:pt x="26" y="5"/>
                  <a:pt x="26" y="5"/>
                </a:cubicBezTo>
                <a:cubicBezTo>
                  <a:pt x="28" y="7"/>
                  <a:pt x="33" y="4"/>
                  <a:pt x="32" y="9"/>
                </a:cubicBezTo>
                <a:cubicBezTo>
                  <a:pt x="37" y="4"/>
                  <a:pt x="42" y="10"/>
                  <a:pt x="49" y="9"/>
                </a:cubicBezTo>
                <a:cubicBezTo>
                  <a:pt x="47" y="15"/>
                  <a:pt x="52" y="15"/>
                  <a:pt x="49" y="18"/>
                </a:cubicBezTo>
                <a:cubicBezTo>
                  <a:pt x="52" y="19"/>
                  <a:pt x="57" y="18"/>
                  <a:pt x="62" y="20"/>
                </a:cubicBezTo>
                <a:cubicBezTo>
                  <a:pt x="63" y="21"/>
                  <a:pt x="53" y="25"/>
                  <a:pt x="62" y="24"/>
                </a:cubicBezTo>
                <a:cubicBezTo>
                  <a:pt x="63" y="24"/>
                  <a:pt x="63" y="22"/>
                  <a:pt x="65" y="22"/>
                </a:cubicBezTo>
                <a:cubicBezTo>
                  <a:pt x="71" y="22"/>
                  <a:pt x="80" y="21"/>
                  <a:pt x="88" y="22"/>
                </a:cubicBezTo>
                <a:cubicBezTo>
                  <a:pt x="89" y="22"/>
                  <a:pt x="92" y="24"/>
                  <a:pt x="91" y="24"/>
                </a:cubicBezTo>
                <a:cubicBezTo>
                  <a:pt x="96" y="24"/>
                  <a:pt x="88" y="21"/>
                  <a:pt x="97" y="20"/>
                </a:cubicBezTo>
                <a:cubicBezTo>
                  <a:pt x="99" y="20"/>
                  <a:pt x="101" y="21"/>
                  <a:pt x="103" y="20"/>
                </a:cubicBezTo>
                <a:cubicBezTo>
                  <a:pt x="110" y="19"/>
                  <a:pt x="122" y="19"/>
                  <a:pt x="132" y="22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47" name="îṡlïḋê">
            <a:extLst>
              <a:ext uri="{FF2B5EF4-FFF2-40B4-BE49-F238E27FC236}">
                <a16:creationId xmlns:a16="http://schemas.microsoft.com/office/drawing/2014/main" xmlns="" id="{9D6B563C-75A8-42DF-A286-D221EE3302E8}"/>
              </a:ext>
            </a:extLst>
          </p:cNvPr>
          <p:cNvSpPr/>
          <p:nvPr/>
        </p:nvSpPr>
        <p:spPr bwMode="auto">
          <a:xfrm>
            <a:off x="9180268" y="2591339"/>
            <a:ext cx="283864" cy="202561"/>
          </a:xfrm>
          <a:custGeom>
            <a:avLst/>
            <a:gdLst>
              <a:gd name="T0" fmla="*/ 110 w 134"/>
              <a:gd name="T1" fmla="*/ 3 h 96"/>
              <a:gd name="T2" fmla="*/ 132 w 134"/>
              <a:gd name="T3" fmla="*/ 1 h 96"/>
              <a:gd name="T4" fmla="*/ 130 w 134"/>
              <a:gd name="T5" fmla="*/ 10 h 96"/>
              <a:gd name="T6" fmla="*/ 106 w 134"/>
              <a:gd name="T7" fmla="*/ 14 h 96"/>
              <a:gd name="T8" fmla="*/ 102 w 134"/>
              <a:gd name="T9" fmla="*/ 18 h 96"/>
              <a:gd name="T10" fmla="*/ 98 w 134"/>
              <a:gd name="T11" fmla="*/ 18 h 96"/>
              <a:gd name="T12" fmla="*/ 95 w 134"/>
              <a:gd name="T13" fmla="*/ 21 h 96"/>
              <a:gd name="T14" fmla="*/ 91 w 134"/>
              <a:gd name="T15" fmla="*/ 19 h 96"/>
              <a:gd name="T16" fmla="*/ 83 w 134"/>
              <a:gd name="T17" fmla="*/ 21 h 96"/>
              <a:gd name="T18" fmla="*/ 76 w 134"/>
              <a:gd name="T19" fmla="*/ 23 h 96"/>
              <a:gd name="T20" fmla="*/ 74 w 134"/>
              <a:gd name="T21" fmla="*/ 27 h 96"/>
              <a:gd name="T22" fmla="*/ 65 w 134"/>
              <a:gd name="T23" fmla="*/ 32 h 96"/>
              <a:gd name="T24" fmla="*/ 59 w 134"/>
              <a:gd name="T25" fmla="*/ 36 h 96"/>
              <a:gd name="T26" fmla="*/ 56 w 134"/>
              <a:gd name="T27" fmla="*/ 40 h 96"/>
              <a:gd name="T28" fmla="*/ 54 w 134"/>
              <a:gd name="T29" fmla="*/ 44 h 96"/>
              <a:gd name="T30" fmla="*/ 44 w 134"/>
              <a:gd name="T31" fmla="*/ 47 h 96"/>
              <a:gd name="T32" fmla="*/ 43 w 134"/>
              <a:gd name="T33" fmla="*/ 49 h 96"/>
              <a:gd name="T34" fmla="*/ 35 w 134"/>
              <a:gd name="T35" fmla="*/ 53 h 96"/>
              <a:gd name="T36" fmla="*/ 31 w 134"/>
              <a:gd name="T37" fmla="*/ 60 h 96"/>
              <a:gd name="T38" fmla="*/ 33 w 134"/>
              <a:gd name="T39" fmla="*/ 72 h 96"/>
              <a:gd name="T40" fmla="*/ 28 w 134"/>
              <a:gd name="T41" fmla="*/ 75 h 96"/>
              <a:gd name="T42" fmla="*/ 31 w 134"/>
              <a:gd name="T43" fmla="*/ 83 h 96"/>
              <a:gd name="T44" fmla="*/ 29 w 134"/>
              <a:gd name="T45" fmla="*/ 85 h 96"/>
              <a:gd name="T46" fmla="*/ 31 w 134"/>
              <a:gd name="T47" fmla="*/ 87 h 96"/>
              <a:gd name="T48" fmla="*/ 33 w 134"/>
              <a:gd name="T49" fmla="*/ 85 h 96"/>
              <a:gd name="T50" fmla="*/ 39 w 134"/>
              <a:gd name="T51" fmla="*/ 88 h 96"/>
              <a:gd name="T52" fmla="*/ 37 w 134"/>
              <a:gd name="T53" fmla="*/ 96 h 96"/>
              <a:gd name="T54" fmla="*/ 20 w 134"/>
              <a:gd name="T55" fmla="*/ 96 h 96"/>
              <a:gd name="T56" fmla="*/ 22 w 134"/>
              <a:gd name="T57" fmla="*/ 92 h 96"/>
              <a:gd name="T58" fmla="*/ 16 w 134"/>
              <a:gd name="T59" fmla="*/ 90 h 96"/>
              <a:gd name="T60" fmla="*/ 13 w 134"/>
              <a:gd name="T61" fmla="*/ 87 h 96"/>
              <a:gd name="T62" fmla="*/ 9 w 134"/>
              <a:gd name="T63" fmla="*/ 87 h 96"/>
              <a:gd name="T64" fmla="*/ 3 w 134"/>
              <a:gd name="T65" fmla="*/ 87 h 96"/>
              <a:gd name="T66" fmla="*/ 2 w 134"/>
              <a:gd name="T67" fmla="*/ 73 h 96"/>
              <a:gd name="T68" fmla="*/ 11 w 134"/>
              <a:gd name="T69" fmla="*/ 70 h 96"/>
              <a:gd name="T70" fmla="*/ 9 w 134"/>
              <a:gd name="T71" fmla="*/ 68 h 96"/>
              <a:gd name="T72" fmla="*/ 11 w 134"/>
              <a:gd name="T73" fmla="*/ 64 h 96"/>
              <a:gd name="T74" fmla="*/ 20 w 134"/>
              <a:gd name="T75" fmla="*/ 60 h 96"/>
              <a:gd name="T76" fmla="*/ 20 w 134"/>
              <a:gd name="T77" fmla="*/ 53 h 96"/>
              <a:gd name="T78" fmla="*/ 26 w 134"/>
              <a:gd name="T79" fmla="*/ 51 h 96"/>
              <a:gd name="T80" fmla="*/ 29 w 134"/>
              <a:gd name="T81" fmla="*/ 46 h 96"/>
              <a:gd name="T82" fmla="*/ 29 w 134"/>
              <a:gd name="T83" fmla="*/ 36 h 96"/>
              <a:gd name="T84" fmla="*/ 44 w 134"/>
              <a:gd name="T85" fmla="*/ 31 h 96"/>
              <a:gd name="T86" fmla="*/ 46 w 134"/>
              <a:gd name="T87" fmla="*/ 27 h 96"/>
              <a:gd name="T88" fmla="*/ 48 w 134"/>
              <a:gd name="T89" fmla="*/ 29 h 96"/>
              <a:gd name="T90" fmla="*/ 52 w 134"/>
              <a:gd name="T91" fmla="*/ 25 h 96"/>
              <a:gd name="T92" fmla="*/ 54 w 134"/>
              <a:gd name="T93" fmla="*/ 21 h 96"/>
              <a:gd name="T94" fmla="*/ 63 w 134"/>
              <a:gd name="T95" fmla="*/ 19 h 96"/>
              <a:gd name="T96" fmla="*/ 74 w 134"/>
              <a:gd name="T97" fmla="*/ 18 h 96"/>
              <a:gd name="T98" fmla="*/ 76 w 134"/>
              <a:gd name="T99" fmla="*/ 16 h 96"/>
              <a:gd name="T100" fmla="*/ 80 w 134"/>
              <a:gd name="T101" fmla="*/ 18 h 96"/>
              <a:gd name="T102" fmla="*/ 82 w 134"/>
              <a:gd name="T103" fmla="*/ 14 h 96"/>
              <a:gd name="T104" fmla="*/ 83 w 134"/>
              <a:gd name="T105" fmla="*/ 14 h 96"/>
              <a:gd name="T106" fmla="*/ 97 w 134"/>
              <a:gd name="T107" fmla="*/ 12 h 96"/>
              <a:gd name="T108" fmla="*/ 100 w 134"/>
              <a:gd name="T109" fmla="*/ 10 h 96"/>
              <a:gd name="T110" fmla="*/ 102 w 134"/>
              <a:gd name="T111" fmla="*/ 8 h 96"/>
              <a:gd name="T112" fmla="*/ 110 w 134"/>
              <a:gd name="T113" fmla="*/ 3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34" h="96">
                <a:moveTo>
                  <a:pt x="110" y="3"/>
                </a:moveTo>
                <a:cubicBezTo>
                  <a:pt x="116" y="7"/>
                  <a:pt x="124" y="0"/>
                  <a:pt x="132" y="1"/>
                </a:cubicBezTo>
                <a:cubicBezTo>
                  <a:pt x="134" y="6"/>
                  <a:pt x="129" y="6"/>
                  <a:pt x="130" y="10"/>
                </a:cubicBezTo>
                <a:cubicBezTo>
                  <a:pt x="124" y="7"/>
                  <a:pt x="114" y="13"/>
                  <a:pt x="106" y="14"/>
                </a:cubicBezTo>
                <a:cubicBezTo>
                  <a:pt x="104" y="14"/>
                  <a:pt x="103" y="17"/>
                  <a:pt x="102" y="18"/>
                </a:cubicBezTo>
                <a:cubicBezTo>
                  <a:pt x="101" y="18"/>
                  <a:pt x="99" y="17"/>
                  <a:pt x="98" y="18"/>
                </a:cubicBezTo>
                <a:cubicBezTo>
                  <a:pt x="98" y="18"/>
                  <a:pt x="95" y="21"/>
                  <a:pt x="95" y="21"/>
                </a:cubicBezTo>
                <a:cubicBezTo>
                  <a:pt x="93" y="22"/>
                  <a:pt x="93" y="19"/>
                  <a:pt x="91" y="19"/>
                </a:cubicBezTo>
                <a:cubicBezTo>
                  <a:pt x="89" y="20"/>
                  <a:pt x="86" y="21"/>
                  <a:pt x="83" y="21"/>
                </a:cubicBezTo>
                <a:cubicBezTo>
                  <a:pt x="82" y="22"/>
                  <a:pt x="78" y="22"/>
                  <a:pt x="76" y="23"/>
                </a:cubicBezTo>
                <a:cubicBezTo>
                  <a:pt x="74" y="24"/>
                  <a:pt x="76" y="26"/>
                  <a:pt x="74" y="27"/>
                </a:cubicBezTo>
                <a:cubicBezTo>
                  <a:pt x="73" y="28"/>
                  <a:pt x="65" y="27"/>
                  <a:pt x="65" y="32"/>
                </a:cubicBezTo>
                <a:cubicBezTo>
                  <a:pt x="65" y="34"/>
                  <a:pt x="61" y="35"/>
                  <a:pt x="59" y="36"/>
                </a:cubicBezTo>
                <a:cubicBezTo>
                  <a:pt x="58" y="37"/>
                  <a:pt x="56" y="39"/>
                  <a:pt x="56" y="40"/>
                </a:cubicBezTo>
                <a:cubicBezTo>
                  <a:pt x="55" y="41"/>
                  <a:pt x="53" y="42"/>
                  <a:pt x="54" y="44"/>
                </a:cubicBezTo>
                <a:cubicBezTo>
                  <a:pt x="48" y="46"/>
                  <a:pt x="48" y="42"/>
                  <a:pt x="44" y="47"/>
                </a:cubicBezTo>
                <a:cubicBezTo>
                  <a:pt x="44" y="48"/>
                  <a:pt x="43" y="47"/>
                  <a:pt x="43" y="49"/>
                </a:cubicBezTo>
                <a:cubicBezTo>
                  <a:pt x="42" y="52"/>
                  <a:pt x="38" y="51"/>
                  <a:pt x="35" y="53"/>
                </a:cubicBezTo>
                <a:cubicBezTo>
                  <a:pt x="35" y="56"/>
                  <a:pt x="37" y="62"/>
                  <a:pt x="31" y="60"/>
                </a:cubicBezTo>
                <a:cubicBezTo>
                  <a:pt x="32" y="64"/>
                  <a:pt x="29" y="71"/>
                  <a:pt x="33" y="72"/>
                </a:cubicBezTo>
                <a:cubicBezTo>
                  <a:pt x="32" y="73"/>
                  <a:pt x="30" y="74"/>
                  <a:pt x="28" y="75"/>
                </a:cubicBezTo>
                <a:cubicBezTo>
                  <a:pt x="25" y="80"/>
                  <a:pt x="32" y="79"/>
                  <a:pt x="31" y="83"/>
                </a:cubicBezTo>
                <a:cubicBezTo>
                  <a:pt x="31" y="83"/>
                  <a:pt x="28" y="83"/>
                  <a:pt x="29" y="85"/>
                </a:cubicBezTo>
                <a:cubicBezTo>
                  <a:pt x="29" y="84"/>
                  <a:pt x="33" y="87"/>
                  <a:pt x="31" y="87"/>
                </a:cubicBezTo>
                <a:cubicBezTo>
                  <a:pt x="33" y="87"/>
                  <a:pt x="34" y="85"/>
                  <a:pt x="33" y="85"/>
                </a:cubicBezTo>
                <a:cubicBezTo>
                  <a:pt x="35" y="86"/>
                  <a:pt x="35" y="89"/>
                  <a:pt x="39" y="88"/>
                </a:cubicBezTo>
                <a:cubicBezTo>
                  <a:pt x="39" y="92"/>
                  <a:pt x="36" y="92"/>
                  <a:pt x="37" y="96"/>
                </a:cubicBezTo>
                <a:cubicBezTo>
                  <a:pt x="31" y="96"/>
                  <a:pt x="26" y="96"/>
                  <a:pt x="20" y="96"/>
                </a:cubicBezTo>
                <a:cubicBezTo>
                  <a:pt x="20" y="95"/>
                  <a:pt x="23" y="93"/>
                  <a:pt x="22" y="92"/>
                </a:cubicBezTo>
                <a:cubicBezTo>
                  <a:pt x="21" y="90"/>
                  <a:pt x="18" y="91"/>
                  <a:pt x="16" y="90"/>
                </a:cubicBezTo>
                <a:cubicBezTo>
                  <a:pt x="15" y="90"/>
                  <a:pt x="14" y="87"/>
                  <a:pt x="13" y="87"/>
                </a:cubicBezTo>
                <a:cubicBezTo>
                  <a:pt x="12" y="86"/>
                  <a:pt x="9" y="87"/>
                  <a:pt x="9" y="87"/>
                </a:cubicBezTo>
                <a:cubicBezTo>
                  <a:pt x="7" y="84"/>
                  <a:pt x="7" y="87"/>
                  <a:pt x="3" y="87"/>
                </a:cubicBezTo>
                <a:cubicBezTo>
                  <a:pt x="3" y="82"/>
                  <a:pt x="0" y="80"/>
                  <a:pt x="2" y="73"/>
                </a:cubicBezTo>
                <a:cubicBezTo>
                  <a:pt x="7" y="80"/>
                  <a:pt x="2" y="66"/>
                  <a:pt x="11" y="70"/>
                </a:cubicBezTo>
                <a:cubicBezTo>
                  <a:pt x="12" y="68"/>
                  <a:pt x="9" y="68"/>
                  <a:pt x="9" y="68"/>
                </a:cubicBezTo>
                <a:cubicBezTo>
                  <a:pt x="9" y="66"/>
                  <a:pt x="15" y="65"/>
                  <a:pt x="11" y="64"/>
                </a:cubicBezTo>
                <a:cubicBezTo>
                  <a:pt x="12" y="61"/>
                  <a:pt x="17" y="61"/>
                  <a:pt x="20" y="60"/>
                </a:cubicBezTo>
                <a:cubicBezTo>
                  <a:pt x="18" y="57"/>
                  <a:pt x="26" y="54"/>
                  <a:pt x="20" y="53"/>
                </a:cubicBezTo>
                <a:cubicBezTo>
                  <a:pt x="20" y="51"/>
                  <a:pt x="24" y="51"/>
                  <a:pt x="26" y="51"/>
                </a:cubicBezTo>
                <a:cubicBezTo>
                  <a:pt x="26" y="48"/>
                  <a:pt x="27" y="46"/>
                  <a:pt x="29" y="46"/>
                </a:cubicBezTo>
                <a:cubicBezTo>
                  <a:pt x="26" y="42"/>
                  <a:pt x="31" y="42"/>
                  <a:pt x="29" y="36"/>
                </a:cubicBezTo>
                <a:cubicBezTo>
                  <a:pt x="37" y="37"/>
                  <a:pt x="39" y="32"/>
                  <a:pt x="44" y="31"/>
                </a:cubicBezTo>
                <a:cubicBezTo>
                  <a:pt x="47" y="31"/>
                  <a:pt x="45" y="27"/>
                  <a:pt x="46" y="27"/>
                </a:cubicBezTo>
                <a:cubicBezTo>
                  <a:pt x="47" y="26"/>
                  <a:pt x="49" y="28"/>
                  <a:pt x="48" y="29"/>
                </a:cubicBezTo>
                <a:cubicBezTo>
                  <a:pt x="49" y="28"/>
                  <a:pt x="51" y="26"/>
                  <a:pt x="52" y="25"/>
                </a:cubicBezTo>
                <a:cubicBezTo>
                  <a:pt x="53" y="24"/>
                  <a:pt x="54" y="23"/>
                  <a:pt x="54" y="21"/>
                </a:cubicBezTo>
                <a:cubicBezTo>
                  <a:pt x="57" y="22"/>
                  <a:pt x="60" y="21"/>
                  <a:pt x="63" y="19"/>
                </a:cubicBezTo>
                <a:cubicBezTo>
                  <a:pt x="66" y="18"/>
                  <a:pt x="68" y="19"/>
                  <a:pt x="74" y="18"/>
                </a:cubicBezTo>
                <a:cubicBezTo>
                  <a:pt x="76" y="17"/>
                  <a:pt x="75" y="16"/>
                  <a:pt x="76" y="16"/>
                </a:cubicBezTo>
                <a:cubicBezTo>
                  <a:pt x="78" y="15"/>
                  <a:pt x="80" y="18"/>
                  <a:pt x="80" y="18"/>
                </a:cubicBezTo>
                <a:cubicBezTo>
                  <a:pt x="83" y="17"/>
                  <a:pt x="78" y="14"/>
                  <a:pt x="82" y="14"/>
                </a:cubicBezTo>
                <a:cubicBezTo>
                  <a:pt x="82" y="14"/>
                  <a:pt x="83" y="14"/>
                  <a:pt x="83" y="14"/>
                </a:cubicBezTo>
                <a:cubicBezTo>
                  <a:pt x="85" y="13"/>
                  <a:pt x="91" y="13"/>
                  <a:pt x="97" y="12"/>
                </a:cubicBezTo>
                <a:cubicBezTo>
                  <a:pt x="100" y="11"/>
                  <a:pt x="99" y="12"/>
                  <a:pt x="100" y="10"/>
                </a:cubicBezTo>
                <a:cubicBezTo>
                  <a:pt x="100" y="10"/>
                  <a:pt x="102" y="8"/>
                  <a:pt x="102" y="8"/>
                </a:cubicBezTo>
                <a:cubicBezTo>
                  <a:pt x="107" y="6"/>
                  <a:pt x="110" y="12"/>
                  <a:pt x="110" y="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48" name="iṥľïḓé">
            <a:extLst>
              <a:ext uri="{FF2B5EF4-FFF2-40B4-BE49-F238E27FC236}">
                <a16:creationId xmlns:a16="http://schemas.microsoft.com/office/drawing/2014/main" xmlns="" id="{C7F2C7CB-2C7E-4E0D-B500-30E2EB5D290A}"/>
              </a:ext>
            </a:extLst>
          </p:cNvPr>
          <p:cNvSpPr/>
          <p:nvPr/>
        </p:nvSpPr>
        <p:spPr bwMode="auto">
          <a:xfrm>
            <a:off x="6713938" y="2604177"/>
            <a:ext cx="29956" cy="12838"/>
          </a:xfrm>
          <a:custGeom>
            <a:avLst/>
            <a:gdLst>
              <a:gd name="T0" fmla="*/ 10 w 14"/>
              <a:gd name="T1" fmla="*/ 0 h 6"/>
              <a:gd name="T2" fmla="*/ 14 w 14"/>
              <a:gd name="T3" fmla="*/ 0 h 6"/>
              <a:gd name="T4" fmla="*/ 10 w 14"/>
              <a:gd name="T5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" h="6">
                <a:moveTo>
                  <a:pt x="10" y="0"/>
                </a:moveTo>
                <a:cubicBezTo>
                  <a:pt x="11" y="0"/>
                  <a:pt x="12" y="0"/>
                  <a:pt x="14" y="0"/>
                </a:cubicBezTo>
                <a:cubicBezTo>
                  <a:pt x="14" y="6"/>
                  <a:pt x="0" y="0"/>
                  <a:pt x="10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49" name="i$ḷíḑê">
            <a:extLst>
              <a:ext uri="{FF2B5EF4-FFF2-40B4-BE49-F238E27FC236}">
                <a16:creationId xmlns:a16="http://schemas.microsoft.com/office/drawing/2014/main" xmlns="" id="{37401DE3-70FE-4E26-80CF-A8C67EF7CCB2}"/>
              </a:ext>
            </a:extLst>
          </p:cNvPr>
          <p:cNvSpPr/>
          <p:nvPr/>
        </p:nvSpPr>
        <p:spPr bwMode="auto">
          <a:xfrm>
            <a:off x="10556792" y="2618442"/>
            <a:ext cx="87014" cy="68472"/>
          </a:xfrm>
          <a:custGeom>
            <a:avLst/>
            <a:gdLst>
              <a:gd name="T0" fmla="*/ 11 w 41"/>
              <a:gd name="T1" fmla="*/ 1 h 32"/>
              <a:gd name="T2" fmla="*/ 13 w 41"/>
              <a:gd name="T3" fmla="*/ 3 h 32"/>
              <a:gd name="T4" fmla="*/ 24 w 41"/>
              <a:gd name="T5" fmla="*/ 8 h 32"/>
              <a:gd name="T6" fmla="*/ 30 w 41"/>
              <a:gd name="T7" fmla="*/ 5 h 32"/>
              <a:gd name="T8" fmla="*/ 41 w 41"/>
              <a:gd name="T9" fmla="*/ 6 h 32"/>
              <a:gd name="T10" fmla="*/ 37 w 41"/>
              <a:gd name="T11" fmla="*/ 16 h 32"/>
              <a:gd name="T12" fmla="*/ 23 w 41"/>
              <a:gd name="T13" fmla="*/ 19 h 32"/>
              <a:gd name="T14" fmla="*/ 23 w 41"/>
              <a:gd name="T15" fmla="*/ 21 h 32"/>
              <a:gd name="T16" fmla="*/ 19 w 41"/>
              <a:gd name="T17" fmla="*/ 25 h 32"/>
              <a:gd name="T18" fmla="*/ 13 w 41"/>
              <a:gd name="T19" fmla="*/ 27 h 32"/>
              <a:gd name="T20" fmla="*/ 6 w 41"/>
              <a:gd name="T21" fmla="*/ 23 h 32"/>
              <a:gd name="T22" fmla="*/ 0 w 41"/>
              <a:gd name="T23" fmla="*/ 8 h 32"/>
              <a:gd name="T24" fmla="*/ 11 w 41"/>
              <a:gd name="T25" fmla="*/ 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" h="32">
                <a:moveTo>
                  <a:pt x="11" y="1"/>
                </a:moveTo>
                <a:cubicBezTo>
                  <a:pt x="13" y="0"/>
                  <a:pt x="13" y="2"/>
                  <a:pt x="13" y="3"/>
                </a:cubicBezTo>
                <a:cubicBezTo>
                  <a:pt x="15" y="7"/>
                  <a:pt x="21" y="6"/>
                  <a:pt x="24" y="8"/>
                </a:cubicBezTo>
                <a:cubicBezTo>
                  <a:pt x="28" y="10"/>
                  <a:pt x="29" y="5"/>
                  <a:pt x="30" y="5"/>
                </a:cubicBezTo>
                <a:cubicBezTo>
                  <a:pt x="32" y="4"/>
                  <a:pt x="35" y="8"/>
                  <a:pt x="41" y="6"/>
                </a:cubicBezTo>
                <a:cubicBezTo>
                  <a:pt x="40" y="8"/>
                  <a:pt x="31" y="12"/>
                  <a:pt x="37" y="16"/>
                </a:cubicBezTo>
                <a:cubicBezTo>
                  <a:pt x="36" y="20"/>
                  <a:pt x="29" y="20"/>
                  <a:pt x="23" y="19"/>
                </a:cubicBezTo>
                <a:cubicBezTo>
                  <a:pt x="20" y="20"/>
                  <a:pt x="21" y="21"/>
                  <a:pt x="23" y="21"/>
                </a:cubicBezTo>
                <a:cubicBezTo>
                  <a:pt x="24" y="25"/>
                  <a:pt x="12" y="22"/>
                  <a:pt x="19" y="25"/>
                </a:cubicBezTo>
                <a:cubicBezTo>
                  <a:pt x="19" y="32"/>
                  <a:pt x="13" y="21"/>
                  <a:pt x="13" y="27"/>
                </a:cubicBezTo>
                <a:cubicBezTo>
                  <a:pt x="10" y="26"/>
                  <a:pt x="12" y="21"/>
                  <a:pt x="6" y="23"/>
                </a:cubicBezTo>
                <a:cubicBezTo>
                  <a:pt x="4" y="18"/>
                  <a:pt x="5" y="10"/>
                  <a:pt x="0" y="8"/>
                </a:cubicBezTo>
                <a:cubicBezTo>
                  <a:pt x="2" y="4"/>
                  <a:pt x="13" y="8"/>
                  <a:pt x="11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0" name="išḻíḋe">
            <a:extLst>
              <a:ext uri="{FF2B5EF4-FFF2-40B4-BE49-F238E27FC236}">
                <a16:creationId xmlns:a16="http://schemas.microsoft.com/office/drawing/2014/main" xmlns="" id="{4E7A033B-FBC9-4260-B2B5-CCAAAC026D57}"/>
              </a:ext>
            </a:extLst>
          </p:cNvPr>
          <p:cNvSpPr/>
          <p:nvPr/>
        </p:nvSpPr>
        <p:spPr bwMode="auto">
          <a:xfrm>
            <a:off x="6425795" y="2628428"/>
            <a:ext cx="24250" cy="15692"/>
          </a:xfrm>
          <a:custGeom>
            <a:avLst/>
            <a:gdLst>
              <a:gd name="T0" fmla="*/ 6 w 11"/>
              <a:gd name="T1" fmla="*/ 0 h 7"/>
              <a:gd name="T2" fmla="*/ 8 w 11"/>
              <a:gd name="T3" fmla="*/ 7 h 7"/>
              <a:gd name="T4" fmla="*/ 0 w 11"/>
              <a:gd name="T5" fmla="*/ 5 h 7"/>
              <a:gd name="T6" fmla="*/ 6 w 11"/>
              <a:gd name="T7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" h="7">
                <a:moveTo>
                  <a:pt x="6" y="0"/>
                </a:moveTo>
                <a:cubicBezTo>
                  <a:pt x="11" y="1"/>
                  <a:pt x="8" y="2"/>
                  <a:pt x="8" y="7"/>
                </a:cubicBezTo>
                <a:cubicBezTo>
                  <a:pt x="6" y="6"/>
                  <a:pt x="4" y="5"/>
                  <a:pt x="0" y="5"/>
                </a:cubicBezTo>
                <a:cubicBezTo>
                  <a:pt x="1" y="2"/>
                  <a:pt x="7" y="4"/>
                  <a:pt x="6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1" name="ïṥlïdê">
            <a:extLst>
              <a:ext uri="{FF2B5EF4-FFF2-40B4-BE49-F238E27FC236}">
                <a16:creationId xmlns:a16="http://schemas.microsoft.com/office/drawing/2014/main" xmlns="" id="{D137A0B5-677E-4603-8CED-026A087547AB}"/>
              </a:ext>
            </a:extLst>
          </p:cNvPr>
          <p:cNvSpPr/>
          <p:nvPr/>
        </p:nvSpPr>
        <p:spPr bwMode="auto">
          <a:xfrm>
            <a:off x="10652363" y="2628428"/>
            <a:ext cx="39941" cy="37088"/>
          </a:xfrm>
          <a:custGeom>
            <a:avLst/>
            <a:gdLst>
              <a:gd name="T0" fmla="*/ 0 w 19"/>
              <a:gd name="T1" fmla="*/ 5 h 17"/>
              <a:gd name="T2" fmla="*/ 19 w 19"/>
              <a:gd name="T3" fmla="*/ 9 h 17"/>
              <a:gd name="T4" fmla="*/ 11 w 19"/>
              <a:gd name="T5" fmla="*/ 16 h 17"/>
              <a:gd name="T6" fmla="*/ 7 w 19"/>
              <a:gd name="T7" fmla="*/ 13 h 17"/>
              <a:gd name="T8" fmla="*/ 4 w 19"/>
              <a:gd name="T9" fmla="*/ 13 h 17"/>
              <a:gd name="T10" fmla="*/ 0 w 19"/>
              <a:gd name="T11" fmla="*/ 5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" h="17">
                <a:moveTo>
                  <a:pt x="0" y="5"/>
                </a:moveTo>
                <a:cubicBezTo>
                  <a:pt x="6" y="0"/>
                  <a:pt x="16" y="5"/>
                  <a:pt x="19" y="9"/>
                </a:cubicBezTo>
                <a:cubicBezTo>
                  <a:pt x="18" y="13"/>
                  <a:pt x="10" y="10"/>
                  <a:pt x="11" y="16"/>
                </a:cubicBezTo>
                <a:cubicBezTo>
                  <a:pt x="9" y="17"/>
                  <a:pt x="8" y="13"/>
                  <a:pt x="7" y="13"/>
                </a:cubicBezTo>
                <a:cubicBezTo>
                  <a:pt x="7" y="12"/>
                  <a:pt x="4" y="13"/>
                  <a:pt x="4" y="13"/>
                </a:cubicBezTo>
                <a:cubicBezTo>
                  <a:pt x="2" y="10"/>
                  <a:pt x="4" y="6"/>
                  <a:pt x="0" y="5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2" name="î$1ïdê">
            <a:extLst>
              <a:ext uri="{FF2B5EF4-FFF2-40B4-BE49-F238E27FC236}">
                <a16:creationId xmlns:a16="http://schemas.microsoft.com/office/drawing/2014/main" xmlns="" id="{CD7E70FC-3687-4845-A47E-64A496C0E426}"/>
              </a:ext>
            </a:extLst>
          </p:cNvPr>
          <p:cNvSpPr/>
          <p:nvPr/>
        </p:nvSpPr>
        <p:spPr bwMode="auto">
          <a:xfrm>
            <a:off x="10703715" y="2639840"/>
            <a:ext cx="61338" cy="31383"/>
          </a:xfrm>
          <a:custGeom>
            <a:avLst/>
            <a:gdLst>
              <a:gd name="T0" fmla="*/ 2 w 29"/>
              <a:gd name="T1" fmla="*/ 2 h 15"/>
              <a:gd name="T2" fmla="*/ 6 w 29"/>
              <a:gd name="T3" fmla="*/ 2 h 15"/>
              <a:gd name="T4" fmla="*/ 15 w 29"/>
              <a:gd name="T5" fmla="*/ 6 h 15"/>
              <a:gd name="T6" fmla="*/ 24 w 29"/>
              <a:gd name="T7" fmla="*/ 9 h 15"/>
              <a:gd name="T8" fmla="*/ 28 w 29"/>
              <a:gd name="T9" fmla="*/ 13 h 15"/>
              <a:gd name="T10" fmla="*/ 6 w 29"/>
              <a:gd name="T11" fmla="*/ 9 h 15"/>
              <a:gd name="T12" fmla="*/ 2 w 29"/>
              <a:gd name="T13" fmla="*/ 2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9" h="15">
                <a:moveTo>
                  <a:pt x="2" y="2"/>
                </a:moveTo>
                <a:cubicBezTo>
                  <a:pt x="3" y="2"/>
                  <a:pt x="4" y="2"/>
                  <a:pt x="6" y="2"/>
                </a:cubicBezTo>
                <a:cubicBezTo>
                  <a:pt x="11" y="0"/>
                  <a:pt x="11" y="5"/>
                  <a:pt x="15" y="6"/>
                </a:cubicBezTo>
                <a:cubicBezTo>
                  <a:pt x="19" y="7"/>
                  <a:pt x="21" y="8"/>
                  <a:pt x="24" y="9"/>
                </a:cubicBezTo>
                <a:cubicBezTo>
                  <a:pt x="26" y="11"/>
                  <a:pt x="29" y="9"/>
                  <a:pt x="28" y="13"/>
                </a:cubicBezTo>
                <a:cubicBezTo>
                  <a:pt x="17" y="15"/>
                  <a:pt x="14" y="10"/>
                  <a:pt x="6" y="9"/>
                </a:cubicBezTo>
                <a:cubicBezTo>
                  <a:pt x="8" y="3"/>
                  <a:pt x="0" y="8"/>
                  <a:pt x="2" y="2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3" name="íś1íďè">
            <a:extLst>
              <a:ext uri="{FF2B5EF4-FFF2-40B4-BE49-F238E27FC236}">
                <a16:creationId xmlns:a16="http://schemas.microsoft.com/office/drawing/2014/main" xmlns="" id="{B0B9ABB2-2616-4A28-9D31-88479F0F4096}"/>
              </a:ext>
            </a:extLst>
          </p:cNvPr>
          <p:cNvSpPr/>
          <p:nvPr/>
        </p:nvSpPr>
        <p:spPr bwMode="auto">
          <a:xfrm>
            <a:off x="6695394" y="2689767"/>
            <a:ext cx="99852" cy="82736"/>
          </a:xfrm>
          <a:custGeom>
            <a:avLst/>
            <a:gdLst>
              <a:gd name="T0" fmla="*/ 15 w 47"/>
              <a:gd name="T1" fmla="*/ 8 h 39"/>
              <a:gd name="T2" fmla="*/ 15 w 47"/>
              <a:gd name="T3" fmla="*/ 6 h 39"/>
              <a:gd name="T4" fmla="*/ 36 w 47"/>
              <a:gd name="T5" fmla="*/ 0 h 39"/>
              <a:gd name="T6" fmla="*/ 39 w 47"/>
              <a:gd name="T7" fmla="*/ 8 h 39"/>
              <a:gd name="T8" fmla="*/ 36 w 47"/>
              <a:gd name="T9" fmla="*/ 13 h 39"/>
              <a:gd name="T10" fmla="*/ 45 w 47"/>
              <a:gd name="T11" fmla="*/ 15 h 39"/>
              <a:gd name="T12" fmla="*/ 47 w 47"/>
              <a:gd name="T13" fmla="*/ 30 h 39"/>
              <a:gd name="T14" fmla="*/ 41 w 47"/>
              <a:gd name="T15" fmla="*/ 30 h 39"/>
              <a:gd name="T16" fmla="*/ 41 w 47"/>
              <a:gd name="T17" fmla="*/ 34 h 39"/>
              <a:gd name="T18" fmla="*/ 36 w 47"/>
              <a:gd name="T19" fmla="*/ 34 h 39"/>
              <a:gd name="T20" fmla="*/ 30 w 47"/>
              <a:gd name="T21" fmla="*/ 38 h 39"/>
              <a:gd name="T22" fmla="*/ 24 w 47"/>
              <a:gd name="T23" fmla="*/ 32 h 39"/>
              <a:gd name="T24" fmla="*/ 19 w 47"/>
              <a:gd name="T25" fmla="*/ 26 h 39"/>
              <a:gd name="T26" fmla="*/ 15 w 47"/>
              <a:gd name="T27" fmla="*/ 23 h 39"/>
              <a:gd name="T28" fmla="*/ 6 w 47"/>
              <a:gd name="T29" fmla="*/ 21 h 39"/>
              <a:gd name="T30" fmla="*/ 0 w 47"/>
              <a:gd name="T31" fmla="*/ 17 h 39"/>
              <a:gd name="T32" fmla="*/ 19 w 47"/>
              <a:gd name="T33" fmla="*/ 19 h 39"/>
              <a:gd name="T34" fmla="*/ 21 w 47"/>
              <a:gd name="T35" fmla="*/ 12 h 39"/>
              <a:gd name="T36" fmla="*/ 13 w 47"/>
              <a:gd name="T37" fmla="*/ 6 h 39"/>
              <a:gd name="T38" fmla="*/ 15 w 47"/>
              <a:gd name="T39" fmla="*/ 8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7" h="39">
                <a:moveTo>
                  <a:pt x="15" y="8"/>
                </a:moveTo>
                <a:cubicBezTo>
                  <a:pt x="17" y="7"/>
                  <a:pt x="16" y="6"/>
                  <a:pt x="15" y="6"/>
                </a:cubicBezTo>
                <a:cubicBezTo>
                  <a:pt x="19" y="2"/>
                  <a:pt x="33" y="6"/>
                  <a:pt x="36" y="0"/>
                </a:cubicBezTo>
                <a:cubicBezTo>
                  <a:pt x="38" y="2"/>
                  <a:pt x="39" y="4"/>
                  <a:pt x="39" y="8"/>
                </a:cubicBezTo>
                <a:cubicBezTo>
                  <a:pt x="40" y="12"/>
                  <a:pt x="36" y="11"/>
                  <a:pt x="36" y="13"/>
                </a:cubicBezTo>
                <a:cubicBezTo>
                  <a:pt x="37" y="19"/>
                  <a:pt x="41" y="16"/>
                  <a:pt x="45" y="15"/>
                </a:cubicBezTo>
                <a:cubicBezTo>
                  <a:pt x="47" y="23"/>
                  <a:pt x="45" y="22"/>
                  <a:pt x="47" y="30"/>
                </a:cubicBezTo>
                <a:cubicBezTo>
                  <a:pt x="46" y="31"/>
                  <a:pt x="42" y="29"/>
                  <a:pt x="41" y="30"/>
                </a:cubicBezTo>
                <a:cubicBezTo>
                  <a:pt x="41" y="31"/>
                  <a:pt x="42" y="34"/>
                  <a:pt x="41" y="34"/>
                </a:cubicBezTo>
                <a:cubicBezTo>
                  <a:pt x="40" y="35"/>
                  <a:pt x="37" y="34"/>
                  <a:pt x="36" y="34"/>
                </a:cubicBezTo>
                <a:cubicBezTo>
                  <a:pt x="33" y="34"/>
                  <a:pt x="33" y="37"/>
                  <a:pt x="30" y="38"/>
                </a:cubicBezTo>
                <a:cubicBezTo>
                  <a:pt x="26" y="39"/>
                  <a:pt x="26" y="34"/>
                  <a:pt x="24" y="32"/>
                </a:cubicBezTo>
                <a:cubicBezTo>
                  <a:pt x="23" y="31"/>
                  <a:pt x="17" y="31"/>
                  <a:pt x="19" y="26"/>
                </a:cubicBezTo>
                <a:cubicBezTo>
                  <a:pt x="16" y="27"/>
                  <a:pt x="15" y="25"/>
                  <a:pt x="15" y="23"/>
                </a:cubicBezTo>
                <a:cubicBezTo>
                  <a:pt x="12" y="24"/>
                  <a:pt x="9" y="22"/>
                  <a:pt x="6" y="21"/>
                </a:cubicBezTo>
                <a:cubicBezTo>
                  <a:pt x="3" y="20"/>
                  <a:pt x="0" y="22"/>
                  <a:pt x="0" y="17"/>
                </a:cubicBezTo>
                <a:cubicBezTo>
                  <a:pt x="8" y="16"/>
                  <a:pt x="11" y="20"/>
                  <a:pt x="19" y="19"/>
                </a:cubicBezTo>
                <a:cubicBezTo>
                  <a:pt x="21" y="18"/>
                  <a:pt x="20" y="14"/>
                  <a:pt x="21" y="12"/>
                </a:cubicBezTo>
                <a:cubicBezTo>
                  <a:pt x="21" y="7"/>
                  <a:pt x="10" y="13"/>
                  <a:pt x="13" y="6"/>
                </a:cubicBezTo>
                <a:cubicBezTo>
                  <a:pt x="15" y="6"/>
                  <a:pt x="15" y="7"/>
                  <a:pt x="15" y="8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4" name="íṧḻïḑê">
            <a:extLst>
              <a:ext uri="{FF2B5EF4-FFF2-40B4-BE49-F238E27FC236}">
                <a16:creationId xmlns:a16="http://schemas.microsoft.com/office/drawing/2014/main" xmlns="" id="{B4DD27F3-87B0-49BA-A73F-ED1A96944DA5}"/>
              </a:ext>
            </a:extLst>
          </p:cNvPr>
          <p:cNvSpPr/>
          <p:nvPr/>
        </p:nvSpPr>
        <p:spPr bwMode="auto">
          <a:xfrm>
            <a:off x="7050579" y="2698326"/>
            <a:ext cx="59911" cy="28530"/>
          </a:xfrm>
          <a:custGeom>
            <a:avLst/>
            <a:gdLst>
              <a:gd name="T0" fmla="*/ 0 w 28"/>
              <a:gd name="T1" fmla="*/ 2 h 13"/>
              <a:gd name="T2" fmla="*/ 7 w 28"/>
              <a:gd name="T3" fmla="*/ 0 h 13"/>
              <a:gd name="T4" fmla="*/ 28 w 28"/>
              <a:gd name="T5" fmla="*/ 6 h 13"/>
              <a:gd name="T6" fmla="*/ 26 w 28"/>
              <a:gd name="T7" fmla="*/ 13 h 13"/>
              <a:gd name="T8" fmla="*/ 6 w 28"/>
              <a:gd name="T9" fmla="*/ 6 h 13"/>
              <a:gd name="T10" fmla="*/ 0 w 28"/>
              <a:gd name="T11" fmla="*/ 2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" h="13">
                <a:moveTo>
                  <a:pt x="0" y="2"/>
                </a:moveTo>
                <a:cubicBezTo>
                  <a:pt x="0" y="0"/>
                  <a:pt x="5" y="0"/>
                  <a:pt x="7" y="0"/>
                </a:cubicBezTo>
                <a:cubicBezTo>
                  <a:pt x="14" y="1"/>
                  <a:pt x="22" y="5"/>
                  <a:pt x="28" y="6"/>
                </a:cubicBezTo>
                <a:cubicBezTo>
                  <a:pt x="28" y="9"/>
                  <a:pt x="26" y="10"/>
                  <a:pt x="26" y="13"/>
                </a:cubicBezTo>
                <a:cubicBezTo>
                  <a:pt x="16" y="13"/>
                  <a:pt x="12" y="11"/>
                  <a:pt x="6" y="6"/>
                </a:cubicBezTo>
                <a:cubicBezTo>
                  <a:pt x="4" y="4"/>
                  <a:pt x="4" y="1"/>
                  <a:pt x="0" y="2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5" name="íṩľîḑé">
            <a:extLst>
              <a:ext uri="{FF2B5EF4-FFF2-40B4-BE49-F238E27FC236}">
                <a16:creationId xmlns:a16="http://schemas.microsoft.com/office/drawing/2014/main" xmlns="" id="{387441C0-B4DB-451A-9FD1-CD39C49DC35E}"/>
              </a:ext>
            </a:extLst>
          </p:cNvPr>
          <p:cNvSpPr/>
          <p:nvPr/>
        </p:nvSpPr>
        <p:spPr bwMode="auto">
          <a:xfrm>
            <a:off x="10612423" y="2698326"/>
            <a:ext cx="39941" cy="15692"/>
          </a:xfrm>
          <a:custGeom>
            <a:avLst/>
            <a:gdLst>
              <a:gd name="T0" fmla="*/ 19 w 19"/>
              <a:gd name="T1" fmla="*/ 6 h 7"/>
              <a:gd name="T2" fmla="*/ 0 w 19"/>
              <a:gd name="T3" fmla="*/ 4 h 7"/>
              <a:gd name="T4" fmla="*/ 6 w 19"/>
              <a:gd name="T5" fmla="*/ 0 h 7"/>
              <a:gd name="T6" fmla="*/ 19 w 19"/>
              <a:gd name="T7" fmla="*/ 6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" h="7">
                <a:moveTo>
                  <a:pt x="19" y="6"/>
                </a:moveTo>
                <a:cubicBezTo>
                  <a:pt x="16" y="7"/>
                  <a:pt x="5" y="6"/>
                  <a:pt x="0" y="4"/>
                </a:cubicBezTo>
                <a:cubicBezTo>
                  <a:pt x="1" y="1"/>
                  <a:pt x="6" y="3"/>
                  <a:pt x="6" y="0"/>
                </a:cubicBezTo>
                <a:cubicBezTo>
                  <a:pt x="10" y="2"/>
                  <a:pt x="19" y="0"/>
                  <a:pt x="19" y="6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6" name="ïś1idê">
            <a:extLst>
              <a:ext uri="{FF2B5EF4-FFF2-40B4-BE49-F238E27FC236}">
                <a16:creationId xmlns:a16="http://schemas.microsoft.com/office/drawing/2014/main" xmlns="" id="{F7347A95-39BD-4074-9488-BB288F454103}"/>
              </a:ext>
            </a:extLst>
          </p:cNvPr>
          <p:cNvSpPr/>
          <p:nvPr/>
        </p:nvSpPr>
        <p:spPr bwMode="auto">
          <a:xfrm>
            <a:off x="7485648" y="2785342"/>
            <a:ext cx="31382" cy="21398"/>
          </a:xfrm>
          <a:custGeom>
            <a:avLst/>
            <a:gdLst>
              <a:gd name="T0" fmla="*/ 15 w 15"/>
              <a:gd name="T1" fmla="*/ 8 h 10"/>
              <a:gd name="T2" fmla="*/ 0 w 15"/>
              <a:gd name="T3" fmla="*/ 4 h 10"/>
              <a:gd name="T4" fmla="*/ 15 w 15"/>
              <a:gd name="T5" fmla="*/ 8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" h="10">
                <a:moveTo>
                  <a:pt x="15" y="8"/>
                </a:moveTo>
                <a:cubicBezTo>
                  <a:pt x="6" y="10"/>
                  <a:pt x="8" y="2"/>
                  <a:pt x="0" y="4"/>
                </a:cubicBezTo>
                <a:cubicBezTo>
                  <a:pt x="3" y="0"/>
                  <a:pt x="15" y="2"/>
                  <a:pt x="15" y="8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7" name="îśľîdé">
            <a:extLst>
              <a:ext uri="{FF2B5EF4-FFF2-40B4-BE49-F238E27FC236}">
                <a16:creationId xmlns:a16="http://schemas.microsoft.com/office/drawing/2014/main" xmlns="" id="{0F5C6171-3559-48D3-B18F-D1B70F312809}"/>
              </a:ext>
            </a:extLst>
          </p:cNvPr>
          <p:cNvSpPr/>
          <p:nvPr/>
        </p:nvSpPr>
        <p:spPr bwMode="auto">
          <a:xfrm>
            <a:off x="7464250" y="2806739"/>
            <a:ext cx="44221" cy="25677"/>
          </a:xfrm>
          <a:custGeom>
            <a:avLst/>
            <a:gdLst>
              <a:gd name="T0" fmla="*/ 21 w 21"/>
              <a:gd name="T1" fmla="*/ 7 h 12"/>
              <a:gd name="T2" fmla="*/ 3 w 21"/>
              <a:gd name="T3" fmla="*/ 7 h 12"/>
              <a:gd name="T4" fmla="*/ 8 w 21"/>
              <a:gd name="T5" fmla="*/ 1 h 12"/>
              <a:gd name="T6" fmla="*/ 21 w 21"/>
              <a:gd name="T7" fmla="*/ 7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12">
                <a:moveTo>
                  <a:pt x="21" y="7"/>
                </a:moveTo>
                <a:cubicBezTo>
                  <a:pt x="19" y="12"/>
                  <a:pt x="5" y="12"/>
                  <a:pt x="3" y="7"/>
                </a:cubicBezTo>
                <a:cubicBezTo>
                  <a:pt x="0" y="0"/>
                  <a:pt x="9" y="6"/>
                  <a:pt x="8" y="1"/>
                </a:cubicBezTo>
                <a:cubicBezTo>
                  <a:pt x="12" y="4"/>
                  <a:pt x="16" y="6"/>
                  <a:pt x="21" y="7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8" name="íṡlîďè">
            <a:extLst>
              <a:ext uri="{FF2B5EF4-FFF2-40B4-BE49-F238E27FC236}">
                <a16:creationId xmlns:a16="http://schemas.microsoft.com/office/drawing/2014/main" xmlns="" id="{37EE054C-1F32-4935-BB41-4AB2FA5A5359}"/>
              </a:ext>
            </a:extLst>
          </p:cNvPr>
          <p:cNvSpPr/>
          <p:nvPr/>
        </p:nvSpPr>
        <p:spPr bwMode="auto">
          <a:xfrm>
            <a:off x="9123209" y="2825284"/>
            <a:ext cx="29956" cy="24251"/>
          </a:xfrm>
          <a:custGeom>
            <a:avLst/>
            <a:gdLst>
              <a:gd name="T0" fmla="*/ 6 w 14"/>
              <a:gd name="T1" fmla="*/ 0 h 11"/>
              <a:gd name="T2" fmla="*/ 14 w 14"/>
              <a:gd name="T3" fmla="*/ 7 h 11"/>
              <a:gd name="T4" fmla="*/ 4 w 14"/>
              <a:gd name="T5" fmla="*/ 11 h 11"/>
              <a:gd name="T6" fmla="*/ 2 w 14"/>
              <a:gd name="T7" fmla="*/ 2 h 11"/>
              <a:gd name="T8" fmla="*/ 6 w 14"/>
              <a:gd name="T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1">
                <a:moveTo>
                  <a:pt x="6" y="0"/>
                </a:moveTo>
                <a:cubicBezTo>
                  <a:pt x="11" y="0"/>
                  <a:pt x="13" y="2"/>
                  <a:pt x="14" y="7"/>
                </a:cubicBezTo>
                <a:cubicBezTo>
                  <a:pt x="9" y="7"/>
                  <a:pt x="5" y="7"/>
                  <a:pt x="4" y="11"/>
                </a:cubicBezTo>
                <a:cubicBezTo>
                  <a:pt x="0" y="11"/>
                  <a:pt x="3" y="4"/>
                  <a:pt x="2" y="2"/>
                </a:cubicBezTo>
                <a:cubicBezTo>
                  <a:pt x="5" y="2"/>
                  <a:pt x="6" y="1"/>
                  <a:pt x="6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9" name="îŝḻîďé">
            <a:extLst>
              <a:ext uri="{FF2B5EF4-FFF2-40B4-BE49-F238E27FC236}">
                <a16:creationId xmlns:a16="http://schemas.microsoft.com/office/drawing/2014/main" xmlns="" id="{73470AC4-F12B-4AA5-818C-11B5F599DF30}"/>
              </a:ext>
            </a:extLst>
          </p:cNvPr>
          <p:cNvSpPr/>
          <p:nvPr/>
        </p:nvSpPr>
        <p:spPr bwMode="auto">
          <a:xfrm>
            <a:off x="6604102" y="2840975"/>
            <a:ext cx="29956" cy="21398"/>
          </a:xfrm>
          <a:custGeom>
            <a:avLst/>
            <a:gdLst>
              <a:gd name="T0" fmla="*/ 13 w 14"/>
              <a:gd name="T1" fmla="*/ 8 h 10"/>
              <a:gd name="T2" fmla="*/ 0 w 14"/>
              <a:gd name="T3" fmla="*/ 10 h 10"/>
              <a:gd name="T4" fmla="*/ 13 w 14"/>
              <a:gd name="T5" fmla="*/ 8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" h="10">
                <a:moveTo>
                  <a:pt x="13" y="8"/>
                </a:moveTo>
                <a:cubicBezTo>
                  <a:pt x="7" y="7"/>
                  <a:pt x="5" y="9"/>
                  <a:pt x="0" y="10"/>
                </a:cubicBezTo>
                <a:cubicBezTo>
                  <a:pt x="1" y="6"/>
                  <a:pt x="14" y="0"/>
                  <a:pt x="13" y="8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60" name="iš1iḍé">
            <a:extLst>
              <a:ext uri="{FF2B5EF4-FFF2-40B4-BE49-F238E27FC236}">
                <a16:creationId xmlns:a16="http://schemas.microsoft.com/office/drawing/2014/main" xmlns="" id="{E56FF4C7-7F58-4A37-BEB5-979F3DF7FC30}"/>
              </a:ext>
            </a:extLst>
          </p:cNvPr>
          <p:cNvSpPr/>
          <p:nvPr/>
        </p:nvSpPr>
        <p:spPr bwMode="auto">
          <a:xfrm>
            <a:off x="7101933" y="2858092"/>
            <a:ext cx="48500" cy="29957"/>
          </a:xfrm>
          <a:custGeom>
            <a:avLst/>
            <a:gdLst>
              <a:gd name="T0" fmla="*/ 19 w 23"/>
              <a:gd name="T1" fmla="*/ 2 h 14"/>
              <a:gd name="T2" fmla="*/ 21 w 23"/>
              <a:gd name="T3" fmla="*/ 13 h 14"/>
              <a:gd name="T4" fmla="*/ 2 w 23"/>
              <a:gd name="T5" fmla="*/ 9 h 14"/>
              <a:gd name="T6" fmla="*/ 6 w 23"/>
              <a:gd name="T7" fmla="*/ 2 h 14"/>
              <a:gd name="T8" fmla="*/ 19 w 23"/>
              <a:gd name="T9" fmla="*/ 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14">
                <a:moveTo>
                  <a:pt x="19" y="2"/>
                </a:moveTo>
                <a:cubicBezTo>
                  <a:pt x="21" y="4"/>
                  <a:pt x="23" y="11"/>
                  <a:pt x="21" y="13"/>
                </a:cubicBezTo>
                <a:cubicBezTo>
                  <a:pt x="13" y="12"/>
                  <a:pt x="4" y="14"/>
                  <a:pt x="2" y="9"/>
                </a:cubicBezTo>
                <a:cubicBezTo>
                  <a:pt x="0" y="3"/>
                  <a:pt x="8" y="8"/>
                  <a:pt x="6" y="2"/>
                </a:cubicBezTo>
                <a:cubicBezTo>
                  <a:pt x="11" y="0"/>
                  <a:pt x="19" y="5"/>
                  <a:pt x="19" y="2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61" name="ísļíḓé">
            <a:extLst>
              <a:ext uri="{FF2B5EF4-FFF2-40B4-BE49-F238E27FC236}">
                <a16:creationId xmlns:a16="http://schemas.microsoft.com/office/drawing/2014/main" xmlns="" id="{C4EBA093-5F55-40BD-8080-5F78C89E6852}"/>
              </a:ext>
            </a:extLst>
          </p:cNvPr>
          <p:cNvSpPr/>
          <p:nvPr/>
        </p:nvSpPr>
        <p:spPr bwMode="auto">
          <a:xfrm>
            <a:off x="7083388" y="2940829"/>
            <a:ext cx="58485" cy="27103"/>
          </a:xfrm>
          <a:custGeom>
            <a:avLst/>
            <a:gdLst>
              <a:gd name="T0" fmla="*/ 26 w 28"/>
              <a:gd name="T1" fmla="*/ 5 h 13"/>
              <a:gd name="T2" fmla="*/ 19 w 28"/>
              <a:gd name="T3" fmla="*/ 9 h 13"/>
              <a:gd name="T4" fmla="*/ 11 w 28"/>
              <a:gd name="T5" fmla="*/ 11 h 13"/>
              <a:gd name="T6" fmla="*/ 4 w 28"/>
              <a:gd name="T7" fmla="*/ 9 h 13"/>
              <a:gd name="T8" fmla="*/ 5 w 28"/>
              <a:gd name="T9" fmla="*/ 4 h 13"/>
              <a:gd name="T10" fmla="*/ 11 w 28"/>
              <a:gd name="T11" fmla="*/ 0 h 13"/>
              <a:gd name="T12" fmla="*/ 26 w 28"/>
              <a:gd name="T13" fmla="*/ 5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" h="13">
                <a:moveTo>
                  <a:pt x="26" y="5"/>
                </a:moveTo>
                <a:cubicBezTo>
                  <a:pt x="28" y="11"/>
                  <a:pt x="21" y="9"/>
                  <a:pt x="19" y="9"/>
                </a:cubicBezTo>
                <a:cubicBezTo>
                  <a:pt x="18" y="9"/>
                  <a:pt x="13" y="13"/>
                  <a:pt x="11" y="11"/>
                </a:cubicBezTo>
                <a:cubicBezTo>
                  <a:pt x="10" y="9"/>
                  <a:pt x="6" y="10"/>
                  <a:pt x="4" y="9"/>
                </a:cubicBezTo>
                <a:cubicBezTo>
                  <a:pt x="0" y="4"/>
                  <a:pt x="12" y="6"/>
                  <a:pt x="5" y="4"/>
                </a:cubicBezTo>
                <a:cubicBezTo>
                  <a:pt x="6" y="1"/>
                  <a:pt x="11" y="3"/>
                  <a:pt x="11" y="0"/>
                </a:cubicBezTo>
                <a:cubicBezTo>
                  <a:pt x="16" y="1"/>
                  <a:pt x="22" y="2"/>
                  <a:pt x="26" y="5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62" name="ï$1íďé">
            <a:extLst>
              <a:ext uri="{FF2B5EF4-FFF2-40B4-BE49-F238E27FC236}">
                <a16:creationId xmlns:a16="http://schemas.microsoft.com/office/drawing/2014/main" xmlns="" id="{D5FDD713-9D7D-4A17-8EF4-CFEAB7B8EB5C}"/>
              </a:ext>
            </a:extLst>
          </p:cNvPr>
          <p:cNvSpPr/>
          <p:nvPr/>
        </p:nvSpPr>
        <p:spPr bwMode="auto">
          <a:xfrm>
            <a:off x="7084814" y="2982198"/>
            <a:ext cx="27103" cy="12838"/>
          </a:xfrm>
          <a:custGeom>
            <a:avLst/>
            <a:gdLst>
              <a:gd name="T0" fmla="*/ 10 w 13"/>
              <a:gd name="T1" fmla="*/ 6 h 6"/>
              <a:gd name="T2" fmla="*/ 3 w 13"/>
              <a:gd name="T3" fmla="*/ 6 h 6"/>
              <a:gd name="T4" fmla="*/ 10 w 13"/>
              <a:gd name="T5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" h="6">
                <a:moveTo>
                  <a:pt x="10" y="6"/>
                </a:moveTo>
                <a:cubicBezTo>
                  <a:pt x="6" y="3"/>
                  <a:pt x="8" y="6"/>
                  <a:pt x="3" y="6"/>
                </a:cubicBezTo>
                <a:cubicBezTo>
                  <a:pt x="0" y="0"/>
                  <a:pt x="13" y="0"/>
                  <a:pt x="10" y="6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63" name="ïṧḷíḍe">
            <a:extLst>
              <a:ext uri="{FF2B5EF4-FFF2-40B4-BE49-F238E27FC236}">
                <a16:creationId xmlns:a16="http://schemas.microsoft.com/office/drawing/2014/main" xmlns="" id="{85AEB183-5426-4E31-9E7E-FBDF630D8C9D}"/>
              </a:ext>
            </a:extLst>
          </p:cNvPr>
          <p:cNvSpPr/>
          <p:nvPr/>
        </p:nvSpPr>
        <p:spPr bwMode="auto">
          <a:xfrm>
            <a:off x="6996375" y="3002169"/>
            <a:ext cx="31382" cy="18545"/>
          </a:xfrm>
          <a:custGeom>
            <a:avLst/>
            <a:gdLst>
              <a:gd name="T0" fmla="*/ 13 w 15"/>
              <a:gd name="T1" fmla="*/ 1 h 9"/>
              <a:gd name="T2" fmla="*/ 15 w 15"/>
              <a:gd name="T3" fmla="*/ 4 h 9"/>
              <a:gd name="T4" fmla="*/ 7 w 15"/>
              <a:gd name="T5" fmla="*/ 6 h 9"/>
              <a:gd name="T6" fmla="*/ 0 w 15"/>
              <a:gd name="T7" fmla="*/ 6 h 9"/>
              <a:gd name="T8" fmla="*/ 13 w 15"/>
              <a:gd name="T9" fmla="*/ 1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9">
                <a:moveTo>
                  <a:pt x="13" y="1"/>
                </a:moveTo>
                <a:cubicBezTo>
                  <a:pt x="13" y="3"/>
                  <a:pt x="13" y="4"/>
                  <a:pt x="15" y="4"/>
                </a:cubicBezTo>
                <a:cubicBezTo>
                  <a:pt x="15" y="8"/>
                  <a:pt x="9" y="5"/>
                  <a:pt x="7" y="6"/>
                </a:cubicBezTo>
                <a:cubicBezTo>
                  <a:pt x="5" y="9"/>
                  <a:pt x="7" y="6"/>
                  <a:pt x="0" y="6"/>
                </a:cubicBezTo>
                <a:cubicBezTo>
                  <a:pt x="3" y="3"/>
                  <a:pt x="6" y="0"/>
                  <a:pt x="13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64" name="ïŝľiďê">
            <a:extLst>
              <a:ext uri="{FF2B5EF4-FFF2-40B4-BE49-F238E27FC236}">
                <a16:creationId xmlns:a16="http://schemas.microsoft.com/office/drawing/2014/main" xmlns="" id="{29205A95-34C6-43E8-A046-DF586B964470}"/>
              </a:ext>
            </a:extLst>
          </p:cNvPr>
          <p:cNvSpPr/>
          <p:nvPr/>
        </p:nvSpPr>
        <p:spPr bwMode="auto">
          <a:xfrm>
            <a:off x="7054858" y="3019286"/>
            <a:ext cx="12838" cy="18545"/>
          </a:xfrm>
          <a:custGeom>
            <a:avLst/>
            <a:gdLst>
              <a:gd name="T0" fmla="*/ 2 w 6"/>
              <a:gd name="T1" fmla="*/ 0 h 9"/>
              <a:gd name="T2" fmla="*/ 5 w 6"/>
              <a:gd name="T3" fmla="*/ 8 h 9"/>
              <a:gd name="T4" fmla="*/ 2 w 6"/>
              <a:gd name="T5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9">
                <a:moveTo>
                  <a:pt x="2" y="0"/>
                </a:moveTo>
                <a:cubicBezTo>
                  <a:pt x="5" y="1"/>
                  <a:pt x="6" y="3"/>
                  <a:pt x="5" y="8"/>
                </a:cubicBezTo>
                <a:cubicBezTo>
                  <a:pt x="0" y="9"/>
                  <a:pt x="2" y="3"/>
                  <a:pt x="2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65" name="îṩlîďè">
            <a:extLst>
              <a:ext uri="{FF2B5EF4-FFF2-40B4-BE49-F238E27FC236}">
                <a16:creationId xmlns:a16="http://schemas.microsoft.com/office/drawing/2014/main" xmlns="" id="{EA1A9A8A-7979-489F-80D8-39F3027E7A49}"/>
              </a:ext>
            </a:extLst>
          </p:cNvPr>
          <p:cNvSpPr/>
          <p:nvPr/>
        </p:nvSpPr>
        <p:spPr bwMode="auto">
          <a:xfrm>
            <a:off x="8186033" y="3183332"/>
            <a:ext cx="69897" cy="85589"/>
          </a:xfrm>
          <a:custGeom>
            <a:avLst/>
            <a:gdLst>
              <a:gd name="T0" fmla="*/ 12 w 33"/>
              <a:gd name="T1" fmla="*/ 0 h 40"/>
              <a:gd name="T2" fmla="*/ 14 w 33"/>
              <a:gd name="T3" fmla="*/ 2 h 40"/>
              <a:gd name="T4" fmla="*/ 27 w 33"/>
              <a:gd name="T5" fmla="*/ 2 h 40"/>
              <a:gd name="T6" fmla="*/ 32 w 33"/>
              <a:gd name="T7" fmla="*/ 6 h 40"/>
              <a:gd name="T8" fmla="*/ 31 w 33"/>
              <a:gd name="T9" fmla="*/ 10 h 40"/>
              <a:gd name="T10" fmla="*/ 27 w 33"/>
              <a:gd name="T11" fmla="*/ 12 h 40"/>
              <a:gd name="T12" fmla="*/ 31 w 33"/>
              <a:gd name="T13" fmla="*/ 21 h 40"/>
              <a:gd name="T14" fmla="*/ 29 w 33"/>
              <a:gd name="T15" fmla="*/ 30 h 40"/>
              <a:gd name="T16" fmla="*/ 19 w 33"/>
              <a:gd name="T17" fmla="*/ 30 h 40"/>
              <a:gd name="T18" fmla="*/ 18 w 33"/>
              <a:gd name="T19" fmla="*/ 36 h 40"/>
              <a:gd name="T20" fmla="*/ 14 w 33"/>
              <a:gd name="T21" fmla="*/ 40 h 40"/>
              <a:gd name="T22" fmla="*/ 3 w 33"/>
              <a:gd name="T23" fmla="*/ 40 h 40"/>
              <a:gd name="T24" fmla="*/ 6 w 33"/>
              <a:gd name="T25" fmla="*/ 28 h 40"/>
              <a:gd name="T26" fmla="*/ 6 w 33"/>
              <a:gd name="T27" fmla="*/ 21 h 40"/>
              <a:gd name="T28" fmla="*/ 3 w 33"/>
              <a:gd name="T29" fmla="*/ 12 h 40"/>
              <a:gd name="T30" fmla="*/ 10 w 33"/>
              <a:gd name="T31" fmla="*/ 13 h 40"/>
              <a:gd name="T32" fmla="*/ 12 w 33"/>
              <a:gd name="T33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3" h="40">
                <a:moveTo>
                  <a:pt x="12" y="0"/>
                </a:moveTo>
                <a:cubicBezTo>
                  <a:pt x="14" y="0"/>
                  <a:pt x="14" y="1"/>
                  <a:pt x="14" y="2"/>
                </a:cubicBezTo>
                <a:cubicBezTo>
                  <a:pt x="14" y="5"/>
                  <a:pt x="22" y="0"/>
                  <a:pt x="27" y="2"/>
                </a:cubicBezTo>
                <a:cubicBezTo>
                  <a:pt x="28" y="5"/>
                  <a:pt x="29" y="6"/>
                  <a:pt x="32" y="6"/>
                </a:cubicBezTo>
                <a:cubicBezTo>
                  <a:pt x="33" y="8"/>
                  <a:pt x="32" y="9"/>
                  <a:pt x="31" y="10"/>
                </a:cubicBezTo>
                <a:cubicBezTo>
                  <a:pt x="31" y="11"/>
                  <a:pt x="28" y="11"/>
                  <a:pt x="27" y="12"/>
                </a:cubicBezTo>
                <a:cubicBezTo>
                  <a:pt x="27" y="16"/>
                  <a:pt x="30" y="17"/>
                  <a:pt x="31" y="21"/>
                </a:cubicBezTo>
                <a:cubicBezTo>
                  <a:pt x="31" y="24"/>
                  <a:pt x="28" y="26"/>
                  <a:pt x="29" y="30"/>
                </a:cubicBezTo>
                <a:cubicBezTo>
                  <a:pt x="26" y="30"/>
                  <a:pt x="23" y="30"/>
                  <a:pt x="19" y="30"/>
                </a:cubicBezTo>
                <a:cubicBezTo>
                  <a:pt x="17" y="30"/>
                  <a:pt x="19" y="34"/>
                  <a:pt x="18" y="36"/>
                </a:cubicBezTo>
                <a:cubicBezTo>
                  <a:pt x="17" y="37"/>
                  <a:pt x="12" y="36"/>
                  <a:pt x="14" y="40"/>
                </a:cubicBezTo>
                <a:cubicBezTo>
                  <a:pt x="10" y="40"/>
                  <a:pt x="6" y="40"/>
                  <a:pt x="3" y="40"/>
                </a:cubicBezTo>
                <a:cubicBezTo>
                  <a:pt x="4" y="36"/>
                  <a:pt x="0" y="27"/>
                  <a:pt x="6" y="28"/>
                </a:cubicBezTo>
                <a:cubicBezTo>
                  <a:pt x="7" y="23"/>
                  <a:pt x="3" y="25"/>
                  <a:pt x="6" y="21"/>
                </a:cubicBezTo>
                <a:cubicBezTo>
                  <a:pt x="8" y="15"/>
                  <a:pt x="1" y="17"/>
                  <a:pt x="3" y="12"/>
                </a:cubicBezTo>
                <a:cubicBezTo>
                  <a:pt x="7" y="11"/>
                  <a:pt x="8" y="13"/>
                  <a:pt x="10" y="13"/>
                </a:cubicBezTo>
                <a:cubicBezTo>
                  <a:pt x="14" y="13"/>
                  <a:pt x="11" y="4"/>
                  <a:pt x="12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66" name="îśḻïḋê">
            <a:extLst>
              <a:ext uri="{FF2B5EF4-FFF2-40B4-BE49-F238E27FC236}">
                <a16:creationId xmlns:a16="http://schemas.microsoft.com/office/drawing/2014/main" xmlns="" id="{191FD7B2-CCC4-4DA7-BDBC-9BB35E56DBA2}"/>
              </a:ext>
            </a:extLst>
          </p:cNvPr>
          <p:cNvSpPr/>
          <p:nvPr/>
        </p:nvSpPr>
        <p:spPr bwMode="auto">
          <a:xfrm>
            <a:off x="5696880" y="3187612"/>
            <a:ext cx="21397" cy="19971"/>
          </a:xfrm>
          <a:custGeom>
            <a:avLst/>
            <a:gdLst>
              <a:gd name="T0" fmla="*/ 9 w 10"/>
              <a:gd name="T1" fmla="*/ 0 h 9"/>
              <a:gd name="T2" fmla="*/ 7 w 10"/>
              <a:gd name="T3" fmla="*/ 4 h 9"/>
              <a:gd name="T4" fmla="*/ 0 w 10"/>
              <a:gd name="T5" fmla="*/ 6 h 9"/>
              <a:gd name="T6" fmla="*/ 9 w 10"/>
              <a:gd name="T7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9">
                <a:moveTo>
                  <a:pt x="9" y="0"/>
                </a:moveTo>
                <a:cubicBezTo>
                  <a:pt x="10" y="3"/>
                  <a:pt x="8" y="3"/>
                  <a:pt x="7" y="4"/>
                </a:cubicBezTo>
                <a:cubicBezTo>
                  <a:pt x="5" y="7"/>
                  <a:pt x="4" y="9"/>
                  <a:pt x="0" y="6"/>
                </a:cubicBezTo>
                <a:cubicBezTo>
                  <a:pt x="1" y="2"/>
                  <a:pt x="5" y="1"/>
                  <a:pt x="9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67" name="ï$ļíḓê">
            <a:extLst>
              <a:ext uri="{FF2B5EF4-FFF2-40B4-BE49-F238E27FC236}">
                <a16:creationId xmlns:a16="http://schemas.microsoft.com/office/drawing/2014/main" xmlns="" id="{28707332-123A-42EC-A0BD-AE831AF33C43}"/>
              </a:ext>
            </a:extLst>
          </p:cNvPr>
          <p:cNvSpPr/>
          <p:nvPr/>
        </p:nvSpPr>
        <p:spPr bwMode="auto">
          <a:xfrm>
            <a:off x="6211828" y="3204730"/>
            <a:ext cx="25676" cy="38516"/>
          </a:xfrm>
          <a:custGeom>
            <a:avLst/>
            <a:gdLst>
              <a:gd name="T0" fmla="*/ 3 w 12"/>
              <a:gd name="T1" fmla="*/ 0 h 18"/>
              <a:gd name="T2" fmla="*/ 12 w 12"/>
              <a:gd name="T3" fmla="*/ 13 h 18"/>
              <a:gd name="T4" fmla="*/ 5 w 12"/>
              <a:gd name="T5" fmla="*/ 9 h 18"/>
              <a:gd name="T6" fmla="*/ 3 w 12"/>
              <a:gd name="T7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18">
                <a:moveTo>
                  <a:pt x="3" y="0"/>
                </a:moveTo>
                <a:cubicBezTo>
                  <a:pt x="6" y="4"/>
                  <a:pt x="7" y="11"/>
                  <a:pt x="12" y="13"/>
                </a:cubicBezTo>
                <a:cubicBezTo>
                  <a:pt x="10" y="18"/>
                  <a:pt x="5" y="12"/>
                  <a:pt x="5" y="9"/>
                </a:cubicBezTo>
                <a:cubicBezTo>
                  <a:pt x="0" y="9"/>
                  <a:pt x="0" y="2"/>
                  <a:pt x="3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68" name="iśḷíḑe">
            <a:extLst>
              <a:ext uri="{FF2B5EF4-FFF2-40B4-BE49-F238E27FC236}">
                <a16:creationId xmlns:a16="http://schemas.microsoft.com/office/drawing/2014/main" xmlns="" id="{C05D4C5F-179E-49DB-9233-39D8D8BED29E}"/>
              </a:ext>
            </a:extLst>
          </p:cNvPr>
          <p:cNvSpPr/>
          <p:nvPr/>
        </p:nvSpPr>
        <p:spPr bwMode="auto">
          <a:xfrm>
            <a:off x="10630967" y="3187612"/>
            <a:ext cx="41367" cy="184017"/>
          </a:xfrm>
          <a:custGeom>
            <a:avLst/>
            <a:gdLst>
              <a:gd name="T0" fmla="*/ 6 w 19"/>
              <a:gd name="T1" fmla="*/ 10 h 87"/>
              <a:gd name="T2" fmla="*/ 10 w 19"/>
              <a:gd name="T3" fmla="*/ 23 h 87"/>
              <a:gd name="T4" fmla="*/ 12 w 19"/>
              <a:gd name="T5" fmla="*/ 30 h 87"/>
              <a:gd name="T6" fmla="*/ 12 w 19"/>
              <a:gd name="T7" fmla="*/ 36 h 87"/>
              <a:gd name="T8" fmla="*/ 14 w 19"/>
              <a:gd name="T9" fmla="*/ 51 h 87"/>
              <a:gd name="T10" fmla="*/ 19 w 19"/>
              <a:gd name="T11" fmla="*/ 58 h 87"/>
              <a:gd name="T12" fmla="*/ 12 w 19"/>
              <a:gd name="T13" fmla="*/ 60 h 87"/>
              <a:gd name="T14" fmla="*/ 12 w 19"/>
              <a:gd name="T15" fmla="*/ 73 h 87"/>
              <a:gd name="T16" fmla="*/ 8 w 19"/>
              <a:gd name="T17" fmla="*/ 73 h 87"/>
              <a:gd name="T18" fmla="*/ 12 w 19"/>
              <a:gd name="T19" fmla="*/ 86 h 87"/>
              <a:gd name="T20" fmla="*/ 2 w 19"/>
              <a:gd name="T21" fmla="*/ 84 h 87"/>
              <a:gd name="T22" fmla="*/ 4 w 19"/>
              <a:gd name="T23" fmla="*/ 73 h 87"/>
              <a:gd name="T24" fmla="*/ 1 w 19"/>
              <a:gd name="T25" fmla="*/ 67 h 87"/>
              <a:gd name="T26" fmla="*/ 4 w 19"/>
              <a:gd name="T27" fmla="*/ 45 h 87"/>
              <a:gd name="T28" fmla="*/ 1 w 19"/>
              <a:gd name="T29" fmla="*/ 36 h 87"/>
              <a:gd name="T30" fmla="*/ 1 w 19"/>
              <a:gd name="T31" fmla="*/ 23 h 87"/>
              <a:gd name="T32" fmla="*/ 6 w 19"/>
              <a:gd name="T33" fmla="*/ 17 h 87"/>
              <a:gd name="T34" fmla="*/ 8 w 19"/>
              <a:gd name="T35" fmla="*/ 11 h 87"/>
              <a:gd name="T36" fmla="*/ 6 w 19"/>
              <a:gd name="T37" fmla="*/ 10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9" h="87">
                <a:moveTo>
                  <a:pt x="6" y="10"/>
                </a:moveTo>
                <a:cubicBezTo>
                  <a:pt x="14" y="0"/>
                  <a:pt x="7" y="20"/>
                  <a:pt x="10" y="23"/>
                </a:cubicBezTo>
                <a:cubicBezTo>
                  <a:pt x="13" y="25"/>
                  <a:pt x="8" y="26"/>
                  <a:pt x="12" y="30"/>
                </a:cubicBezTo>
                <a:cubicBezTo>
                  <a:pt x="14" y="33"/>
                  <a:pt x="12" y="33"/>
                  <a:pt x="12" y="36"/>
                </a:cubicBezTo>
                <a:cubicBezTo>
                  <a:pt x="12" y="38"/>
                  <a:pt x="15" y="43"/>
                  <a:pt x="14" y="51"/>
                </a:cubicBezTo>
                <a:cubicBezTo>
                  <a:pt x="13" y="55"/>
                  <a:pt x="16" y="56"/>
                  <a:pt x="19" y="58"/>
                </a:cubicBezTo>
                <a:cubicBezTo>
                  <a:pt x="19" y="62"/>
                  <a:pt x="14" y="62"/>
                  <a:pt x="12" y="60"/>
                </a:cubicBezTo>
                <a:cubicBezTo>
                  <a:pt x="11" y="65"/>
                  <a:pt x="11" y="73"/>
                  <a:pt x="12" y="73"/>
                </a:cubicBezTo>
                <a:cubicBezTo>
                  <a:pt x="12" y="73"/>
                  <a:pt x="8" y="73"/>
                  <a:pt x="8" y="73"/>
                </a:cubicBezTo>
                <a:cubicBezTo>
                  <a:pt x="8" y="77"/>
                  <a:pt x="13" y="78"/>
                  <a:pt x="12" y="86"/>
                </a:cubicBezTo>
                <a:cubicBezTo>
                  <a:pt x="6" y="84"/>
                  <a:pt x="7" y="87"/>
                  <a:pt x="2" y="84"/>
                </a:cubicBezTo>
                <a:cubicBezTo>
                  <a:pt x="6" y="79"/>
                  <a:pt x="2" y="78"/>
                  <a:pt x="4" y="73"/>
                </a:cubicBezTo>
                <a:cubicBezTo>
                  <a:pt x="4" y="70"/>
                  <a:pt x="3" y="68"/>
                  <a:pt x="1" y="67"/>
                </a:cubicBezTo>
                <a:cubicBezTo>
                  <a:pt x="2" y="63"/>
                  <a:pt x="6" y="55"/>
                  <a:pt x="4" y="45"/>
                </a:cubicBezTo>
                <a:cubicBezTo>
                  <a:pt x="4" y="41"/>
                  <a:pt x="1" y="39"/>
                  <a:pt x="1" y="36"/>
                </a:cubicBezTo>
                <a:cubicBezTo>
                  <a:pt x="0" y="30"/>
                  <a:pt x="5" y="26"/>
                  <a:pt x="1" y="23"/>
                </a:cubicBezTo>
                <a:cubicBezTo>
                  <a:pt x="2" y="20"/>
                  <a:pt x="3" y="18"/>
                  <a:pt x="6" y="17"/>
                </a:cubicBezTo>
                <a:cubicBezTo>
                  <a:pt x="6" y="14"/>
                  <a:pt x="6" y="12"/>
                  <a:pt x="8" y="11"/>
                </a:cubicBezTo>
                <a:cubicBezTo>
                  <a:pt x="8" y="10"/>
                  <a:pt x="7" y="10"/>
                  <a:pt x="6" y="1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69" name="ïšľïḍê">
            <a:extLst>
              <a:ext uri="{FF2B5EF4-FFF2-40B4-BE49-F238E27FC236}">
                <a16:creationId xmlns:a16="http://schemas.microsoft.com/office/drawing/2014/main" xmlns="" id="{23C9DC3B-1FB2-4973-B1A6-B8664A836CC2}"/>
              </a:ext>
            </a:extLst>
          </p:cNvPr>
          <p:cNvSpPr/>
          <p:nvPr/>
        </p:nvSpPr>
        <p:spPr bwMode="auto">
          <a:xfrm>
            <a:off x="5665498" y="3207582"/>
            <a:ext cx="9986" cy="18545"/>
          </a:xfrm>
          <a:custGeom>
            <a:avLst/>
            <a:gdLst>
              <a:gd name="T0" fmla="*/ 2 w 5"/>
              <a:gd name="T1" fmla="*/ 1 h 9"/>
              <a:gd name="T2" fmla="*/ 0 w 5"/>
              <a:gd name="T3" fmla="*/ 6 h 9"/>
              <a:gd name="T4" fmla="*/ 0 w 5"/>
              <a:gd name="T5" fmla="*/ 2 h 9"/>
              <a:gd name="T6" fmla="*/ 2 w 5"/>
              <a:gd name="T7" fmla="*/ 1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9">
                <a:moveTo>
                  <a:pt x="2" y="1"/>
                </a:moveTo>
                <a:cubicBezTo>
                  <a:pt x="5" y="0"/>
                  <a:pt x="4" y="9"/>
                  <a:pt x="0" y="6"/>
                </a:cubicBezTo>
                <a:cubicBezTo>
                  <a:pt x="0" y="5"/>
                  <a:pt x="0" y="4"/>
                  <a:pt x="0" y="2"/>
                </a:cubicBezTo>
                <a:cubicBezTo>
                  <a:pt x="1" y="3"/>
                  <a:pt x="1" y="2"/>
                  <a:pt x="2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70" name="iślîḑè">
            <a:extLst>
              <a:ext uri="{FF2B5EF4-FFF2-40B4-BE49-F238E27FC236}">
                <a16:creationId xmlns:a16="http://schemas.microsoft.com/office/drawing/2014/main" xmlns="" id="{06169AA6-8467-44DC-8F10-11F76A1395FA}"/>
              </a:ext>
            </a:extLst>
          </p:cNvPr>
          <p:cNvSpPr/>
          <p:nvPr/>
        </p:nvSpPr>
        <p:spPr bwMode="auto">
          <a:xfrm>
            <a:off x="7390075" y="3270349"/>
            <a:ext cx="118395" cy="99855"/>
          </a:xfrm>
          <a:custGeom>
            <a:avLst/>
            <a:gdLst>
              <a:gd name="T0" fmla="*/ 25 w 56"/>
              <a:gd name="T1" fmla="*/ 0 h 47"/>
              <a:gd name="T2" fmla="*/ 30 w 56"/>
              <a:gd name="T3" fmla="*/ 4 h 47"/>
              <a:gd name="T4" fmla="*/ 28 w 56"/>
              <a:gd name="T5" fmla="*/ 12 h 47"/>
              <a:gd name="T6" fmla="*/ 36 w 56"/>
              <a:gd name="T7" fmla="*/ 15 h 47"/>
              <a:gd name="T8" fmla="*/ 47 w 56"/>
              <a:gd name="T9" fmla="*/ 19 h 47"/>
              <a:gd name="T10" fmla="*/ 45 w 56"/>
              <a:gd name="T11" fmla="*/ 26 h 47"/>
              <a:gd name="T12" fmla="*/ 51 w 56"/>
              <a:gd name="T13" fmla="*/ 28 h 47"/>
              <a:gd name="T14" fmla="*/ 54 w 56"/>
              <a:gd name="T15" fmla="*/ 34 h 47"/>
              <a:gd name="T16" fmla="*/ 51 w 56"/>
              <a:gd name="T17" fmla="*/ 43 h 47"/>
              <a:gd name="T18" fmla="*/ 49 w 56"/>
              <a:gd name="T19" fmla="*/ 40 h 47"/>
              <a:gd name="T20" fmla="*/ 38 w 56"/>
              <a:gd name="T21" fmla="*/ 40 h 47"/>
              <a:gd name="T22" fmla="*/ 30 w 56"/>
              <a:gd name="T23" fmla="*/ 47 h 47"/>
              <a:gd name="T24" fmla="*/ 26 w 56"/>
              <a:gd name="T25" fmla="*/ 41 h 47"/>
              <a:gd name="T26" fmla="*/ 21 w 56"/>
              <a:gd name="T27" fmla="*/ 40 h 47"/>
              <a:gd name="T28" fmla="*/ 13 w 56"/>
              <a:gd name="T29" fmla="*/ 34 h 47"/>
              <a:gd name="T30" fmla="*/ 0 w 56"/>
              <a:gd name="T31" fmla="*/ 36 h 47"/>
              <a:gd name="T32" fmla="*/ 2 w 56"/>
              <a:gd name="T33" fmla="*/ 28 h 47"/>
              <a:gd name="T34" fmla="*/ 10 w 56"/>
              <a:gd name="T35" fmla="*/ 25 h 47"/>
              <a:gd name="T36" fmla="*/ 13 w 56"/>
              <a:gd name="T37" fmla="*/ 17 h 47"/>
              <a:gd name="T38" fmla="*/ 15 w 56"/>
              <a:gd name="T39" fmla="*/ 8 h 47"/>
              <a:gd name="T40" fmla="*/ 19 w 56"/>
              <a:gd name="T41" fmla="*/ 8 h 47"/>
              <a:gd name="T42" fmla="*/ 19 w 56"/>
              <a:gd name="T43" fmla="*/ 4 h 47"/>
              <a:gd name="T44" fmla="*/ 25 w 56"/>
              <a:gd name="T45" fmla="*/ 0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6" h="47">
                <a:moveTo>
                  <a:pt x="25" y="0"/>
                </a:moveTo>
                <a:cubicBezTo>
                  <a:pt x="27" y="1"/>
                  <a:pt x="27" y="4"/>
                  <a:pt x="30" y="4"/>
                </a:cubicBezTo>
                <a:cubicBezTo>
                  <a:pt x="29" y="8"/>
                  <a:pt x="24" y="8"/>
                  <a:pt x="28" y="12"/>
                </a:cubicBezTo>
                <a:cubicBezTo>
                  <a:pt x="27" y="16"/>
                  <a:pt x="33" y="14"/>
                  <a:pt x="36" y="15"/>
                </a:cubicBezTo>
                <a:cubicBezTo>
                  <a:pt x="37" y="16"/>
                  <a:pt x="40" y="22"/>
                  <a:pt x="47" y="19"/>
                </a:cubicBezTo>
                <a:cubicBezTo>
                  <a:pt x="47" y="24"/>
                  <a:pt x="50" y="25"/>
                  <a:pt x="45" y="26"/>
                </a:cubicBezTo>
                <a:cubicBezTo>
                  <a:pt x="45" y="29"/>
                  <a:pt x="49" y="27"/>
                  <a:pt x="51" y="28"/>
                </a:cubicBezTo>
                <a:cubicBezTo>
                  <a:pt x="52" y="30"/>
                  <a:pt x="49" y="36"/>
                  <a:pt x="54" y="34"/>
                </a:cubicBezTo>
                <a:cubicBezTo>
                  <a:pt x="56" y="40"/>
                  <a:pt x="49" y="38"/>
                  <a:pt x="51" y="43"/>
                </a:cubicBezTo>
                <a:cubicBezTo>
                  <a:pt x="49" y="43"/>
                  <a:pt x="49" y="41"/>
                  <a:pt x="49" y="40"/>
                </a:cubicBezTo>
                <a:cubicBezTo>
                  <a:pt x="42" y="40"/>
                  <a:pt x="43" y="42"/>
                  <a:pt x="38" y="40"/>
                </a:cubicBezTo>
                <a:cubicBezTo>
                  <a:pt x="35" y="42"/>
                  <a:pt x="30" y="42"/>
                  <a:pt x="30" y="47"/>
                </a:cubicBezTo>
                <a:cubicBezTo>
                  <a:pt x="27" y="47"/>
                  <a:pt x="28" y="43"/>
                  <a:pt x="26" y="41"/>
                </a:cubicBezTo>
                <a:cubicBezTo>
                  <a:pt x="25" y="40"/>
                  <a:pt x="22" y="41"/>
                  <a:pt x="21" y="40"/>
                </a:cubicBezTo>
                <a:cubicBezTo>
                  <a:pt x="19" y="38"/>
                  <a:pt x="18" y="35"/>
                  <a:pt x="13" y="34"/>
                </a:cubicBezTo>
                <a:cubicBezTo>
                  <a:pt x="7" y="33"/>
                  <a:pt x="7" y="37"/>
                  <a:pt x="0" y="36"/>
                </a:cubicBezTo>
                <a:cubicBezTo>
                  <a:pt x="2" y="34"/>
                  <a:pt x="2" y="32"/>
                  <a:pt x="2" y="28"/>
                </a:cubicBezTo>
                <a:cubicBezTo>
                  <a:pt x="8" y="31"/>
                  <a:pt x="4" y="22"/>
                  <a:pt x="10" y="25"/>
                </a:cubicBezTo>
                <a:cubicBezTo>
                  <a:pt x="7" y="20"/>
                  <a:pt x="12" y="19"/>
                  <a:pt x="13" y="17"/>
                </a:cubicBezTo>
                <a:cubicBezTo>
                  <a:pt x="14" y="15"/>
                  <a:pt x="13" y="11"/>
                  <a:pt x="15" y="8"/>
                </a:cubicBezTo>
                <a:cubicBezTo>
                  <a:pt x="16" y="7"/>
                  <a:pt x="18" y="8"/>
                  <a:pt x="19" y="8"/>
                </a:cubicBezTo>
                <a:cubicBezTo>
                  <a:pt x="20" y="7"/>
                  <a:pt x="18" y="5"/>
                  <a:pt x="19" y="4"/>
                </a:cubicBezTo>
                <a:cubicBezTo>
                  <a:pt x="21" y="3"/>
                  <a:pt x="25" y="4"/>
                  <a:pt x="25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71" name="íślïḓé">
            <a:extLst>
              <a:ext uri="{FF2B5EF4-FFF2-40B4-BE49-F238E27FC236}">
                <a16:creationId xmlns:a16="http://schemas.microsoft.com/office/drawing/2014/main" xmlns="" id="{0C4AE229-0827-429C-9F2D-7A1C3E6E96B3}"/>
              </a:ext>
            </a:extLst>
          </p:cNvPr>
          <p:cNvSpPr/>
          <p:nvPr/>
        </p:nvSpPr>
        <p:spPr bwMode="auto">
          <a:xfrm>
            <a:off x="7325884" y="3301731"/>
            <a:ext cx="29956" cy="25677"/>
          </a:xfrm>
          <a:custGeom>
            <a:avLst/>
            <a:gdLst>
              <a:gd name="T0" fmla="*/ 0 w 14"/>
              <a:gd name="T1" fmla="*/ 0 h 12"/>
              <a:gd name="T2" fmla="*/ 14 w 14"/>
              <a:gd name="T3" fmla="*/ 6 h 12"/>
              <a:gd name="T4" fmla="*/ 0 w 14"/>
              <a:gd name="T5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" h="12">
                <a:moveTo>
                  <a:pt x="0" y="0"/>
                </a:moveTo>
                <a:cubicBezTo>
                  <a:pt x="7" y="0"/>
                  <a:pt x="7" y="6"/>
                  <a:pt x="14" y="6"/>
                </a:cubicBezTo>
                <a:cubicBezTo>
                  <a:pt x="12" y="12"/>
                  <a:pt x="1" y="6"/>
                  <a:pt x="0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72" name="îşļïḍè">
            <a:extLst>
              <a:ext uri="{FF2B5EF4-FFF2-40B4-BE49-F238E27FC236}">
                <a16:creationId xmlns:a16="http://schemas.microsoft.com/office/drawing/2014/main" xmlns="" id="{3BF74F7D-5DC4-4476-9FE2-A663A7F59CE0}"/>
              </a:ext>
            </a:extLst>
          </p:cNvPr>
          <p:cNvSpPr/>
          <p:nvPr/>
        </p:nvSpPr>
        <p:spPr bwMode="auto">
          <a:xfrm>
            <a:off x="10616703" y="3401586"/>
            <a:ext cx="82734" cy="59913"/>
          </a:xfrm>
          <a:custGeom>
            <a:avLst/>
            <a:gdLst>
              <a:gd name="T0" fmla="*/ 11 w 39"/>
              <a:gd name="T1" fmla="*/ 0 h 28"/>
              <a:gd name="T2" fmla="*/ 13 w 39"/>
              <a:gd name="T3" fmla="*/ 2 h 28"/>
              <a:gd name="T4" fmla="*/ 21 w 39"/>
              <a:gd name="T5" fmla="*/ 9 h 28"/>
              <a:gd name="T6" fmla="*/ 39 w 39"/>
              <a:gd name="T7" fmla="*/ 7 h 28"/>
              <a:gd name="T8" fmla="*/ 32 w 39"/>
              <a:gd name="T9" fmla="*/ 19 h 28"/>
              <a:gd name="T10" fmla="*/ 26 w 39"/>
              <a:gd name="T11" fmla="*/ 17 h 28"/>
              <a:gd name="T12" fmla="*/ 19 w 39"/>
              <a:gd name="T13" fmla="*/ 20 h 28"/>
              <a:gd name="T14" fmla="*/ 17 w 39"/>
              <a:gd name="T15" fmla="*/ 26 h 28"/>
              <a:gd name="T16" fmla="*/ 8 w 39"/>
              <a:gd name="T17" fmla="*/ 22 h 28"/>
              <a:gd name="T18" fmla="*/ 11 w 39"/>
              <a:gd name="T19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9" h="28">
                <a:moveTo>
                  <a:pt x="11" y="0"/>
                </a:moveTo>
                <a:cubicBezTo>
                  <a:pt x="13" y="0"/>
                  <a:pt x="13" y="1"/>
                  <a:pt x="13" y="2"/>
                </a:cubicBezTo>
                <a:cubicBezTo>
                  <a:pt x="13" y="7"/>
                  <a:pt x="20" y="4"/>
                  <a:pt x="21" y="9"/>
                </a:cubicBezTo>
                <a:cubicBezTo>
                  <a:pt x="27" y="7"/>
                  <a:pt x="32" y="10"/>
                  <a:pt x="39" y="7"/>
                </a:cubicBezTo>
                <a:cubicBezTo>
                  <a:pt x="39" y="13"/>
                  <a:pt x="32" y="13"/>
                  <a:pt x="32" y="19"/>
                </a:cubicBezTo>
                <a:cubicBezTo>
                  <a:pt x="29" y="19"/>
                  <a:pt x="29" y="17"/>
                  <a:pt x="26" y="17"/>
                </a:cubicBezTo>
                <a:cubicBezTo>
                  <a:pt x="22" y="16"/>
                  <a:pt x="20" y="25"/>
                  <a:pt x="19" y="20"/>
                </a:cubicBezTo>
                <a:cubicBezTo>
                  <a:pt x="17" y="21"/>
                  <a:pt x="17" y="24"/>
                  <a:pt x="17" y="26"/>
                </a:cubicBezTo>
                <a:cubicBezTo>
                  <a:pt x="12" y="28"/>
                  <a:pt x="12" y="15"/>
                  <a:pt x="8" y="22"/>
                </a:cubicBezTo>
                <a:cubicBezTo>
                  <a:pt x="0" y="17"/>
                  <a:pt x="6" y="3"/>
                  <a:pt x="11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73" name="îṡḻîďé">
            <a:extLst>
              <a:ext uri="{FF2B5EF4-FFF2-40B4-BE49-F238E27FC236}">
                <a16:creationId xmlns:a16="http://schemas.microsoft.com/office/drawing/2014/main" xmlns="" id="{036C3203-E3F0-4EBB-9059-AF3BE95C0063}"/>
              </a:ext>
            </a:extLst>
          </p:cNvPr>
          <p:cNvSpPr/>
          <p:nvPr/>
        </p:nvSpPr>
        <p:spPr bwMode="auto">
          <a:xfrm>
            <a:off x="10471205" y="3471483"/>
            <a:ext cx="159763" cy="139796"/>
          </a:xfrm>
          <a:custGeom>
            <a:avLst/>
            <a:gdLst>
              <a:gd name="T0" fmla="*/ 67 w 76"/>
              <a:gd name="T1" fmla="*/ 0 h 66"/>
              <a:gd name="T2" fmla="*/ 73 w 76"/>
              <a:gd name="T3" fmla="*/ 2 h 66"/>
              <a:gd name="T4" fmla="*/ 73 w 76"/>
              <a:gd name="T5" fmla="*/ 30 h 66"/>
              <a:gd name="T6" fmla="*/ 71 w 76"/>
              <a:gd name="T7" fmla="*/ 27 h 66"/>
              <a:gd name="T8" fmla="*/ 71 w 76"/>
              <a:gd name="T9" fmla="*/ 38 h 66"/>
              <a:gd name="T10" fmla="*/ 67 w 76"/>
              <a:gd name="T11" fmla="*/ 36 h 66"/>
              <a:gd name="T12" fmla="*/ 67 w 76"/>
              <a:gd name="T13" fmla="*/ 55 h 66"/>
              <a:gd name="T14" fmla="*/ 64 w 76"/>
              <a:gd name="T15" fmla="*/ 53 h 66"/>
              <a:gd name="T16" fmla="*/ 58 w 76"/>
              <a:gd name="T17" fmla="*/ 56 h 66"/>
              <a:gd name="T18" fmla="*/ 54 w 76"/>
              <a:gd name="T19" fmla="*/ 55 h 66"/>
              <a:gd name="T20" fmla="*/ 47 w 76"/>
              <a:gd name="T21" fmla="*/ 56 h 66"/>
              <a:gd name="T22" fmla="*/ 37 w 76"/>
              <a:gd name="T23" fmla="*/ 58 h 66"/>
              <a:gd name="T24" fmla="*/ 34 w 76"/>
              <a:gd name="T25" fmla="*/ 66 h 66"/>
              <a:gd name="T26" fmla="*/ 26 w 76"/>
              <a:gd name="T27" fmla="*/ 56 h 66"/>
              <a:gd name="T28" fmla="*/ 23 w 76"/>
              <a:gd name="T29" fmla="*/ 60 h 66"/>
              <a:gd name="T30" fmla="*/ 19 w 76"/>
              <a:gd name="T31" fmla="*/ 58 h 66"/>
              <a:gd name="T32" fmla="*/ 0 w 76"/>
              <a:gd name="T33" fmla="*/ 62 h 66"/>
              <a:gd name="T34" fmla="*/ 2 w 76"/>
              <a:gd name="T35" fmla="*/ 55 h 66"/>
              <a:gd name="T36" fmla="*/ 6 w 76"/>
              <a:gd name="T37" fmla="*/ 56 h 66"/>
              <a:gd name="T38" fmla="*/ 8 w 76"/>
              <a:gd name="T39" fmla="*/ 53 h 66"/>
              <a:gd name="T40" fmla="*/ 34 w 76"/>
              <a:gd name="T41" fmla="*/ 51 h 66"/>
              <a:gd name="T42" fmla="*/ 37 w 76"/>
              <a:gd name="T43" fmla="*/ 38 h 66"/>
              <a:gd name="T44" fmla="*/ 41 w 76"/>
              <a:gd name="T45" fmla="*/ 34 h 66"/>
              <a:gd name="T46" fmla="*/ 52 w 76"/>
              <a:gd name="T47" fmla="*/ 36 h 66"/>
              <a:gd name="T48" fmla="*/ 52 w 76"/>
              <a:gd name="T49" fmla="*/ 28 h 66"/>
              <a:gd name="T50" fmla="*/ 54 w 76"/>
              <a:gd name="T51" fmla="*/ 32 h 66"/>
              <a:gd name="T52" fmla="*/ 56 w 76"/>
              <a:gd name="T53" fmla="*/ 23 h 66"/>
              <a:gd name="T54" fmla="*/ 62 w 76"/>
              <a:gd name="T55" fmla="*/ 8 h 66"/>
              <a:gd name="T56" fmla="*/ 67 w 76"/>
              <a:gd name="T57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76" h="66">
                <a:moveTo>
                  <a:pt x="67" y="0"/>
                </a:moveTo>
                <a:cubicBezTo>
                  <a:pt x="70" y="0"/>
                  <a:pt x="70" y="2"/>
                  <a:pt x="73" y="2"/>
                </a:cubicBezTo>
                <a:cubicBezTo>
                  <a:pt x="73" y="16"/>
                  <a:pt x="76" y="22"/>
                  <a:pt x="73" y="30"/>
                </a:cubicBezTo>
                <a:cubicBezTo>
                  <a:pt x="71" y="30"/>
                  <a:pt x="71" y="28"/>
                  <a:pt x="71" y="27"/>
                </a:cubicBezTo>
                <a:cubicBezTo>
                  <a:pt x="66" y="28"/>
                  <a:pt x="71" y="34"/>
                  <a:pt x="71" y="38"/>
                </a:cubicBezTo>
                <a:cubicBezTo>
                  <a:pt x="69" y="37"/>
                  <a:pt x="69" y="36"/>
                  <a:pt x="67" y="36"/>
                </a:cubicBezTo>
                <a:cubicBezTo>
                  <a:pt x="67" y="42"/>
                  <a:pt x="67" y="48"/>
                  <a:pt x="67" y="55"/>
                </a:cubicBezTo>
                <a:cubicBezTo>
                  <a:pt x="66" y="54"/>
                  <a:pt x="65" y="53"/>
                  <a:pt x="64" y="53"/>
                </a:cubicBezTo>
                <a:cubicBezTo>
                  <a:pt x="60" y="51"/>
                  <a:pt x="59" y="56"/>
                  <a:pt x="58" y="56"/>
                </a:cubicBezTo>
                <a:cubicBezTo>
                  <a:pt x="57" y="57"/>
                  <a:pt x="56" y="55"/>
                  <a:pt x="54" y="55"/>
                </a:cubicBezTo>
                <a:cubicBezTo>
                  <a:pt x="54" y="54"/>
                  <a:pt x="49" y="56"/>
                  <a:pt x="47" y="56"/>
                </a:cubicBezTo>
                <a:cubicBezTo>
                  <a:pt x="46" y="57"/>
                  <a:pt x="42" y="59"/>
                  <a:pt x="37" y="58"/>
                </a:cubicBezTo>
                <a:cubicBezTo>
                  <a:pt x="34" y="58"/>
                  <a:pt x="36" y="65"/>
                  <a:pt x="34" y="66"/>
                </a:cubicBezTo>
                <a:cubicBezTo>
                  <a:pt x="30" y="64"/>
                  <a:pt x="26" y="62"/>
                  <a:pt x="26" y="56"/>
                </a:cubicBezTo>
                <a:cubicBezTo>
                  <a:pt x="23" y="54"/>
                  <a:pt x="23" y="60"/>
                  <a:pt x="23" y="60"/>
                </a:cubicBezTo>
                <a:cubicBezTo>
                  <a:pt x="20" y="61"/>
                  <a:pt x="19" y="58"/>
                  <a:pt x="19" y="58"/>
                </a:cubicBezTo>
                <a:cubicBezTo>
                  <a:pt x="12" y="59"/>
                  <a:pt x="5" y="65"/>
                  <a:pt x="0" y="62"/>
                </a:cubicBezTo>
                <a:cubicBezTo>
                  <a:pt x="2" y="60"/>
                  <a:pt x="2" y="58"/>
                  <a:pt x="2" y="55"/>
                </a:cubicBezTo>
                <a:cubicBezTo>
                  <a:pt x="4" y="53"/>
                  <a:pt x="6" y="56"/>
                  <a:pt x="6" y="56"/>
                </a:cubicBezTo>
                <a:cubicBezTo>
                  <a:pt x="8" y="56"/>
                  <a:pt x="7" y="53"/>
                  <a:pt x="8" y="53"/>
                </a:cubicBezTo>
                <a:cubicBezTo>
                  <a:pt x="14" y="52"/>
                  <a:pt x="26" y="54"/>
                  <a:pt x="34" y="51"/>
                </a:cubicBezTo>
                <a:cubicBezTo>
                  <a:pt x="31" y="42"/>
                  <a:pt x="39" y="45"/>
                  <a:pt x="37" y="38"/>
                </a:cubicBezTo>
                <a:cubicBezTo>
                  <a:pt x="41" y="40"/>
                  <a:pt x="42" y="39"/>
                  <a:pt x="41" y="34"/>
                </a:cubicBezTo>
                <a:cubicBezTo>
                  <a:pt x="45" y="38"/>
                  <a:pt x="49" y="31"/>
                  <a:pt x="52" y="36"/>
                </a:cubicBezTo>
                <a:cubicBezTo>
                  <a:pt x="53" y="35"/>
                  <a:pt x="51" y="29"/>
                  <a:pt x="52" y="28"/>
                </a:cubicBezTo>
                <a:cubicBezTo>
                  <a:pt x="54" y="27"/>
                  <a:pt x="54" y="32"/>
                  <a:pt x="54" y="32"/>
                </a:cubicBezTo>
                <a:cubicBezTo>
                  <a:pt x="56" y="33"/>
                  <a:pt x="60" y="31"/>
                  <a:pt x="56" y="23"/>
                </a:cubicBezTo>
                <a:cubicBezTo>
                  <a:pt x="63" y="21"/>
                  <a:pt x="59" y="13"/>
                  <a:pt x="62" y="8"/>
                </a:cubicBezTo>
                <a:cubicBezTo>
                  <a:pt x="63" y="5"/>
                  <a:pt x="70" y="5"/>
                  <a:pt x="67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74" name="iṡḷiḓe">
            <a:extLst>
              <a:ext uri="{FF2B5EF4-FFF2-40B4-BE49-F238E27FC236}">
                <a16:creationId xmlns:a16="http://schemas.microsoft.com/office/drawing/2014/main" xmlns="" id="{F9886155-B718-4F35-AB0B-81D2618C1FD8}"/>
              </a:ext>
            </a:extLst>
          </p:cNvPr>
          <p:cNvSpPr/>
          <p:nvPr/>
        </p:nvSpPr>
        <p:spPr bwMode="auto">
          <a:xfrm>
            <a:off x="8487013" y="3480042"/>
            <a:ext cx="28529" cy="31383"/>
          </a:xfrm>
          <a:custGeom>
            <a:avLst/>
            <a:gdLst>
              <a:gd name="T0" fmla="*/ 4 w 13"/>
              <a:gd name="T1" fmla="*/ 0 h 15"/>
              <a:gd name="T2" fmla="*/ 0 w 13"/>
              <a:gd name="T3" fmla="*/ 13 h 15"/>
              <a:gd name="T4" fmla="*/ 4 w 13"/>
              <a:gd name="T5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" h="15">
                <a:moveTo>
                  <a:pt x="4" y="0"/>
                </a:moveTo>
                <a:cubicBezTo>
                  <a:pt x="13" y="0"/>
                  <a:pt x="10" y="15"/>
                  <a:pt x="0" y="13"/>
                </a:cubicBezTo>
                <a:cubicBezTo>
                  <a:pt x="4" y="12"/>
                  <a:pt x="0" y="1"/>
                  <a:pt x="4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75" name="ïšḻiḓê">
            <a:extLst>
              <a:ext uri="{FF2B5EF4-FFF2-40B4-BE49-F238E27FC236}">
                <a16:creationId xmlns:a16="http://schemas.microsoft.com/office/drawing/2014/main" xmlns="" id="{4364166D-E89F-4B61-BC6A-988918347578}"/>
              </a:ext>
            </a:extLst>
          </p:cNvPr>
          <p:cNvSpPr/>
          <p:nvPr/>
        </p:nvSpPr>
        <p:spPr bwMode="auto">
          <a:xfrm>
            <a:off x="8555483" y="3524264"/>
            <a:ext cx="39941" cy="29957"/>
          </a:xfrm>
          <a:custGeom>
            <a:avLst/>
            <a:gdLst>
              <a:gd name="T0" fmla="*/ 15 w 19"/>
              <a:gd name="T1" fmla="*/ 3 h 14"/>
              <a:gd name="T2" fmla="*/ 19 w 19"/>
              <a:gd name="T3" fmla="*/ 13 h 14"/>
              <a:gd name="T4" fmla="*/ 9 w 19"/>
              <a:gd name="T5" fmla="*/ 13 h 14"/>
              <a:gd name="T6" fmla="*/ 9 w 19"/>
              <a:gd name="T7" fmla="*/ 11 h 14"/>
              <a:gd name="T8" fmla="*/ 2 w 19"/>
              <a:gd name="T9" fmla="*/ 9 h 14"/>
              <a:gd name="T10" fmla="*/ 15 w 19"/>
              <a:gd name="T11" fmla="*/ 3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" h="14">
                <a:moveTo>
                  <a:pt x="15" y="3"/>
                </a:moveTo>
                <a:cubicBezTo>
                  <a:pt x="18" y="5"/>
                  <a:pt x="19" y="8"/>
                  <a:pt x="19" y="13"/>
                </a:cubicBezTo>
                <a:cubicBezTo>
                  <a:pt x="17" y="12"/>
                  <a:pt x="11" y="14"/>
                  <a:pt x="9" y="13"/>
                </a:cubicBezTo>
                <a:cubicBezTo>
                  <a:pt x="9" y="13"/>
                  <a:pt x="10" y="11"/>
                  <a:pt x="9" y="11"/>
                </a:cubicBezTo>
                <a:cubicBezTo>
                  <a:pt x="7" y="10"/>
                  <a:pt x="2" y="12"/>
                  <a:pt x="2" y="9"/>
                </a:cubicBezTo>
                <a:cubicBezTo>
                  <a:pt x="0" y="0"/>
                  <a:pt x="15" y="9"/>
                  <a:pt x="15" y="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76" name="îśļidè">
            <a:extLst>
              <a:ext uri="{FF2B5EF4-FFF2-40B4-BE49-F238E27FC236}">
                <a16:creationId xmlns:a16="http://schemas.microsoft.com/office/drawing/2014/main" xmlns="" id="{0D9B08A4-B271-4FC6-A579-4330D5C09BF4}"/>
              </a:ext>
            </a:extLst>
          </p:cNvPr>
          <p:cNvSpPr/>
          <p:nvPr/>
        </p:nvSpPr>
        <p:spPr bwMode="auto">
          <a:xfrm>
            <a:off x="8875008" y="3581323"/>
            <a:ext cx="29956" cy="15692"/>
          </a:xfrm>
          <a:custGeom>
            <a:avLst/>
            <a:gdLst>
              <a:gd name="T0" fmla="*/ 0 w 14"/>
              <a:gd name="T1" fmla="*/ 6 h 7"/>
              <a:gd name="T2" fmla="*/ 8 w 14"/>
              <a:gd name="T3" fmla="*/ 1 h 7"/>
              <a:gd name="T4" fmla="*/ 6 w 14"/>
              <a:gd name="T5" fmla="*/ 3 h 7"/>
              <a:gd name="T6" fmla="*/ 0 w 14"/>
              <a:gd name="T7" fmla="*/ 6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" h="7">
                <a:moveTo>
                  <a:pt x="0" y="6"/>
                </a:moveTo>
                <a:cubicBezTo>
                  <a:pt x="0" y="1"/>
                  <a:pt x="3" y="0"/>
                  <a:pt x="8" y="1"/>
                </a:cubicBezTo>
                <a:cubicBezTo>
                  <a:pt x="14" y="0"/>
                  <a:pt x="10" y="4"/>
                  <a:pt x="6" y="3"/>
                </a:cubicBezTo>
                <a:cubicBezTo>
                  <a:pt x="4" y="4"/>
                  <a:pt x="4" y="7"/>
                  <a:pt x="0" y="6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77" name="íṡļiḓé">
            <a:extLst>
              <a:ext uri="{FF2B5EF4-FFF2-40B4-BE49-F238E27FC236}">
                <a16:creationId xmlns:a16="http://schemas.microsoft.com/office/drawing/2014/main" xmlns="" id="{7C107544-7DBB-4E17-9040-DDFD4A5A316B}"/>
              </a:ext>
            </a:extLst>
          </p:cNvPr>
          <p:cNvSpPr/>
          <p:nvPr/>
        </p:nvSpPr>
        <p:spPr bwMode="auto">
          <a:xfrm>
            <a:off x="10485468" y="3605573"/>
            <a:ext cx="29956" cy="18545"/>
          </a:xfrm>
          <a:custGeom>
            <a:avLst/>
            <a:gdLst>
              <a:gd name="T0" fmla="*/ 12 w 14"/>
              <a:gd name="T1" fmla="*/ 1 h 9"/>
              <a:gd name="T2" fmla="*/ 8 w 14"/>
              <a:gd name="T3" fmla="*/ 8 h 9"/>
              <a:gd name="T4" fmla="*/ 1 w 14"/>
              <a:gd name="T5" fmla="*/ 3 h 9"/>
              <a:gd name="T6" fmla="*/ 12 w 14"/>
              <a:gd name="T7" fmla="*/ 1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" h="9">
                <a:moveTo>
                  <a:pt x="12" y="1"/>
                </a:moveTo>
                <a:cubicBezTo>
                  <a:pt x="14" y="7"/>
                  <a:pt x="6" y="2"/>
                  <a:pt x="8" y="8"/>
                </a:cubicBezTo>
                <a:cubicBezTo>
                  <a:pt x="3" y="9"/>
                  <a:pt x="0" y="8"/>
                  <a:pt x="1" y="3"/>
                </a:cubicBezTo>
                <a:cubicBezTo>
                  <a:pt x="5" y="8"/>
                  <a:pt x="6" y="0"/>
                  <a:pt x="12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78" name="îSľiḋe">
            <a:extLst>
              <a:ext uri="{FF2B5EF4-FFF2-40B4-BE49-F238E27FC236}">
                <a16:creationId xmlns:a16="http://schemas.microsoft.com/office/drawing/2014/main" xmlns="" id="{FEDF1CFE-C0BB-43B2-BE30-65BFDF8C5EB5}"/>
              </a:ext>
            </a:extLst>
          </p:cNvPr>
          <p:cNvSpPr/>
          <p:nvPr/>
        </p:nvSpPr>
        <p:spPr bwMode="auto">
          <a:xfrm>
            <a:off x="10434117" y="3607000"/>
            <a:ext cx="42793" cy="44222"/>
          </a:xfrm>
          <a:custGeom>
            <a:avLst/>
            <a:gdLst>
              <a:gd name="T0" fmla="*/ 17 w 20"/>
              <a:gd name="T1" fmla="*/ 4 h 21"/>
              <a:gd name="T2" fmla="*/ 17 w 20"/>
              <a:gd name="T3" fmla="*/ 17 h 21"/>
              <a:gd name="T4" fmla="*/ 6 w 20"/>
              <a:gd name="T5" fmla="*/ 18 h 21"/>
              <a:gd name="T6" fmla="*/ 0 w 20"/>
              <a:gd name="T7" fmla="*/ 11 h 21"/>
              <a:gd name="T8" fmla="*/ 17 w 20"/>
              <a:gd name="T9" fmla="*/ 4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" h="21">
                <a:moveTo>
                  <a:pt x="17" y="4"/>
                </a:moveTo>
                <a:cubicBezTo>
                  <a:pt x="20" y="9"/>
                  <a:pt x="12" y="14"/>
                  <a:pt x="17" y="17"/>
                </a:cubicBezTo>
                <a:cubicBezTo>
                  <a:pt x="17" y="21"/>
                  <a:pt x="9" y="17"/>
                  <a:pt x="6" y="18"/>
                </a:cubicBezTo>
                <a:cubicBezTo>
                  <a:pt x="6" y="11"/>
                  <a:pt x="7" y="8"/>
                  <a:pt x="0" y="11"/>
                </a:cubicBezTo>
                <a:cubicBezTo>
                  <a:pt x="0" y="2"/>
                  <a:pt x="10" y="0"/>
                  <a:pt x="17" y="4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79" name="ïṩľîḑe">
            <a:extLst>
              <a:ext uri="{FF2B5EF4-FFF2-40B4-BE49-F238E27FC236}">
                <a16:creationId xmlns:a16="http://schemas.microsoft.com/office/drawing/2014/main" xmlns="" id="{E7172D27-891E-461F-95C1-0DCB400D12A3}"/>
              </a:ext>
            </a:extLst>
          </p:cNvPr>
          <p:cNvSpPr/>
          <p:nvPr/>
        </p:nvSpPr>
        <p:spPr bwMode="auto">
          <a:xfrm>
            <a:off x="10285766" y="3763913"/>
            <a:ext cx="25676" cy="39942"/>
          </a:xfrm>
          <a:custGeom>
            <a:avLst/>
            <a:gdLst>
              <a:gd name="T0" fmla="*/ 11 w 12"/>
              <a:gd name="T1" fmla="*/ 8 h 19"/>
              <a:gd name="T2" fmla="*/ 7 w 12"/>
              <a:gd name="T3" fmla="*/ 19 h 19"/>
              <a:gd name="T4" fmla="*/ 0 w 12"/>
              <a:gd name="T5" fmla="*/ 19 h 19"/>
              <a:gd name="T6" fmla="*/ 1 w 12"/>
              <a:gd name="T7" fmla="*/ 6 h 19"/>
              <a:gd name="T8" fmla="*/ 11 w 12"/>
              <a:gd name="T9" fmla="*/ 8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9">
                <a:moveTo>
                  <a:pt x="11" y="8"/>
                </a:moveTo>
                <a:cubicBezTo>
                  <a:pt x="11" y="13"/>
                  <a:pt x="4" y="11"/>
                  <a:pt x="7" y="19"/>
                </a:cubicBezTo>
                <a:cubicBezTo>
                  <a:pt x="5" y="19"/>
                  <a:pt x="2" y="19"/>
                  <a:pt x="0" y="19"/>
                </a:cubicBezTo>
                <a:cubicBezTo>
                  <a:pt x="0" y="16"/>
                  <a:pt x="6" y="9"/>
                  <a:pt x="1" y="6"/>
                </a:cubicBezTo>
                <a:cubicBezTo>
                  <a:pt x="3" y="2"/>
                  <a:pt x="12" y="0"/>
                  <a:pt x="11" y="8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80" name="î$ļíďê">
            <a:extLst>
              <a:ext uri="{FF2B5EF4-FFF2-40B4-BE49-F238E27FC236}">
                <a16:creationId xmlns:a16="http://schemas.microsoft.com/office/drawing/2014/main" xmlns="" id="{00C6767F-5992-43C3-BD3F-1E03A1FFA0C5}"/>
              </a:ext>
            </a:extLst>
          </p:cNvPr>
          <p:cNvSpPr/>
          <p:nvPr/>
        </p:nvSpPr>
        <p:spPr bwMode="auto">
          <a:xfrm>
            <a:off x="6569867" y="3782458"/>
            <a:ext cx="17117" cy="12838"/>
          </a:xfrm>
          <a:custGeom>
            <a:avLst/>
            <a:gdLst>
              <a:gd name="T0" fmla="*/ 0 w 8"/>
              <a:gd name="T1" fmla="*/ 3 h 6"/>
              <a:gd name="T2" fmla="*/ 7 w 8"/>
              <a:gd name="T3" fmla="*/ 1 h 6"/>
              <a:gd name="T4" fmla="*/ 5 w 8"/>
              <a:gd name="T5" fmla="*/ 6 h 6"/>
              <a:gd name="T6" fmla="*/ 1 w 8"/>
              <a:gd name="T7" fmla="*/ 6 h 6"/>
              <a:gd name="T8" fmla="*/ 0 w 8"/>
              <a:gd name="T9" fmla="*/ 3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6">
                <a:moveTo>
                  <a:pt x="0" y="3"/>
                </a:moveTo>
                <a:cubicBezTo>
                  <a:pt x="0" y="0"/>
                  <a:pt x="4" y="1"/>
                  <a:pt x="7" y="1"/>
                </a:cubicBezTo>
                <a:cubicBezTo>
                  <a:pt x="8" y="4"/>
                  <a:pt x="5" y="4"/>
                  <a:pt x="5" y="6"/>
                </a:cubicBezTo>
                <a:cubicBezTo>
                  <a:pt x="4" y="6"/>
                  <a:pt x="3" y="6"/>
                  <a:pt x="1" y="6"/>
                </a:cubicBezTo>
                <a:cubicBezTo>
                  <a:pt x="2" y="4"/>
                  <a:pt x="1" y="3"/>
                  <a:pt x="0" y="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81" name="ïṥlîde">
            <a:extLst>
              <a:ext uri="{FF2B5EF4-FFF2-40B4-BE49-F238E27FC236}">
                <a16:creationId xmlns:a16="http://schemas.microsoft.com/office/drawing/2014/main" xmlns="" id="{7AEAD5D6-C39E-4FB3-BB66-67A222B7E37E}"/>
              </a:ext>
            </a:extLst>
          </p:cNvPr>
          <p:cNvSpPr/>
          <p:nvPr/>
        </p:nvSpPr>
        <p:spPr bwMode="auto">
          <a:xfrm>
            <a:off x="6987816" y="3795297"/>
            <a:ext cx="161189" cy="64193"/>
          </a:xfrm>
          <a:custGeom>
            <a:avLst/>
            <a:gdLst>
              <a:gd name="T0" fmla="*/ 75 w 76"/>
              <a:gd name="T1" fmla="*/ 21 h 30"/>
              <a:gd name="T2" fmla="*/ 58 w 76"/>
              <a:gd name="T3" fmla="*/ 26 h 30"/>
              <a:gd name="T4" fmla="*/ 54 w 76"/>
              <a:gd name="T5" fmla="*/ 17 h 30"/>
              <a:gd name="T6" fmla="*/ 34 w 76"/>
              <a:gd name="T7" fmla="*/ 13 h 30"/>
              <a:gd name="T8" fmla="*/ 32 w 76"/>
              <a:gd name="T9" fmla="*/ 8 h 30"/>
              <a:gd name="T10" fmla="*/ 13 w 76"/>
              <a:gd name="T11" fmla="*/ 8 h 30"/>
              <a:gd name="T12" fmla="*/ 0 w 76"/>
              <a:gd name="T13" fmla="*/ 11 h 30"/>
              <a:gd name="T14" fmla="*/ 8 w 76"/>
              <a:gd name="T15" fmla="*/ 2 h 30"/>
              <a:gd name="T16" fmla="*/ 24 w 76"/>
              <a:gd name="T17" fmla="*/ 0 h 30"/>
              <a:gd name="T18" fmla="*/ 30 w 76"/>
              <a:gd name="T19" fmla="*/ 4 h 30"/>
              <a:gd name="T20" fmla="*/ 36 w 76"/>
              <a:gd name="T21" fmla="*/ 6 h 30"/>
              <a:gd name="T22" fmla="*/ 50 w 76"/>
              <a:gd name="T23" fmla="*/ 8 h 30"/>
              <a:gd name="T24" fmla="*/ 56 w 76"/>
              <a:gd name="T25" fmla="*/ 17 h 30"/>
              <a:gd name="T26" fmla="*/ 62 w 76"/>
              <a:gd name="T27" fmla="*/ 19 h 30"/>
              <a:gd name="T28" fmla="*/ 75 w 76"/>
              <a:gd name="T29" fmla="*/ 2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6" h="30">
                <a:moveTo>
                  <a:pt x="75" y="21"/>
                </a:moveTo>
                <a:cubicBezTo>
                  <a:pt x="76" y="30"/>
                  <a:pt x="59" y="20"/>
                  <a:pt x="58" y="26"/>
                </a:cubicBezTo>
                <a:cubicBezTo>
                  <a:pt x="54" y="26"/>
                  <a:pt x="57" y="18"/>
                  <a:pt x="54" y="17"/>
                </a:cubicBezTo>
                <a:cubicBezTo>
                  <a:pt x="48" y="15"/>
                  <a:pt x="41" y="15"/>
                  <a:pt x="34" y="13"/>
                </a:cubicBezTo>
                <a:cubicBezTo>
                  <a:pt x="33" y="12"/>
                  <a:pt x="32" y="10"/>
                  <a:pt x="32" y="8"/>
                </a:cubicBezTo>
                <a:cubicBezTo>
                  <a:pt x="24" y="8"/>
                  <a:pt x="19" y="7"/>
                  <a:pt x="13" y="8"/>
                </a:cubicBezTo>
                <a:cubicBezTo>
                  <a:pt x="9" y="8"/>
                  <a:pt x="5" y="13"/>
                  <a:pt x="0" y="11"/>
                </a:cubicBezTo>
                <a:cubicBezTo>
                  <a:pt x="0" y="6"/>
                  <a:pt x="8" y="8"/>
                  <a:pt x="8" y="2"/>
                </a:cubicBezTo>
                <a:cubicBezTo>
                  <a:pt x="13" y="1"/>
                  <a:pt x="22" y="4"/>
                  <a:pt x="24" y="0"/>
                </a:cubicBezTo>
                <a:cubicBezTo>
                  <a:pt x="33" y="2"/>
                  <a:pt x="22" y="2"/>
                  <a:pt x="30" y="4"/>
                </a:cubicBezTo>
                <a:cubicBezTo>
                  <a:pt x="30" y="4"/>
                  <a:pt x="35" y="6"/>
                  <a:pt x="36" y="6"/>
                </a:cubicBezTo>
                <a:cubicBezTo>
                  <a:pt x="37" y="8"/>
                  <a:pt x="43" y="8"/>
                  <a:pt x="50" y="8"/>
                </a:cubicBezTo>
                <a:cubicBezTo>
                  <a:pt x="49" y="14"/>
                  <a:pt x="60" y="9"/>
                  <a:pt x="56" y="17"/>
                </a:cubicBezTo>
                <a:cubicBezTo>
                  <a:pt x="59" y="15"/>
                  <a:pt x="61" y="15"/>
                  <a:pt x="62" y="19"/>
                </a:cubicBezTo>
                <a:cubicBezTo>
                  <a:pt x="66" y="20"/>
                  <a:pt x="74" y="17"/>
                  <a:pt x="75" y="2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82" name="îṩlíḋé">
            <a:extLst>
              <a:ext uri="{FF2B5EF4-FFF2-40B4-BE49-F238E27FC236}">
                <a16:creationId xmlns:a16="http://schemas.microsoft.com/office/drawing/2014/main" xmlns="" id="{3D6115A1-BDF3-4F38-ACCF-904565BE2345}"/>
              </a:ext>
            </a:extLst>
          </p:cNvPr>
          <p:cNvSpPr/>
          <p:nvPr/>
        </p:nvSpPr>
        <p:spPr bwMode="auto">
          <a:xfrm>
            <a:off x="7177534" y="3850930"/>
            <a:ext cx="65617" cy="35663"/>
          </a:xfrm>
          <a:custGeom>
            <a:avLst/>
            <a:gdLst>
              <a:gd name="T0" fmla="*/ 1 w 31"/>
              <a:gd name="T1" fmla="*/ 0 h 17"/>
              <a:gd name="T2" fmla="*/ 16 w 31"/>
              <a:gd name="T3" fmla="*/ 2 h 17"/>
              <a:gd name="T4" fmla="*/ 24 w 31"/>
              <a:gd name="T5" fmla="*/ 4 h 17"/>
              <a:gd name="T6" fmla="*/ 31 w 31"/>
              <a:gd name="T7" fmla="*/ 8 h 17"/>
              <a:gd name="T8" fmla="*/ 5 w 31"/>
              <a:gd name="T9" fmla="*/ 12 h 17"/>
              <a:gd name="T10" fmla="*/ 9 w 31"/>
              <a:gd name="T11" fmla="*/ 10 h 17"/>
              <a:gd name="T12" fmla="*/ 1 w 31"/>
              <a:gd name="T13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" h="17">
                <a:moveTo>
                  <a:pt x="1" y="0"/>
                </a:moveTo>
                <a:cubicBezTo>
                  <a:pt x="5" y="3"/>
                  <a:pt x="12" y="1"/>
                  <a:pt x="16" y="2"/>
                </a:cubicBezTo>
                <a:cubicBezTo>
                  <a:pt x="17" y="2"/>
                  <a:pt x="22" y="9"/>
                  <a:pt x="24" y="4"/>
                </a:cubicBezTo>
                <a:cubicBezTo>
                  <a:pt x="27" y="5"/>
                  <a:pt x="25" y="10"/>
                  <a:pt x="31" y="8"/>
                </a:cubicBezTo>
                <a:cubicBezTo>
                  <a:pt x="31" y="17"/>
                  <a:pt x="11" y="13"/>
                  <a:pt x="5" y="12"/>
                </a:cubicBezTo>
                <a:cubicBezTo>
                  <a:pt x="4" y="10"/>
                  <a:pt x="9" y="10"/>
                  <a:pt x="9" y="10"/>
                </a:cubicBezTo>
                <a:cubicBezTo>
                  <a:pt x="9" y="7"/>
                  <a:pt x="0" y="7"/>
                  <a:pt x="1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83" name="išļiḑé">
            <a:extLst>
              <a:ext uri="{FF2B5EF4-FFF2-40B4-BE49-F238E27FC236}">
                <a16:creationId xmlns:a16="http://schemas.microsoft.com/office/drawing/2014/main" xmlns="" id="{25FFC2E1-57BB-46E9-8B9D-F3950DE821E5}"/>
              </a:ext>
            </a:extLst>
          </p:cNvPr>
          <p:cNvSpPr/>
          <p:nvPr/>
        </p:nvSpPr>
        <p:spPr bwMode="auto">
          <a:xfrm>
            <a:off x="10100328" y="3855210"/>
            <a:ext cx="31382" cy="22824"/>
          </a:xfrm>
          <a:custGeom>
            <a:avLst/>
            <a:gdLst>
              <a:gd name="T0" fmla="*/ 13 w 15"/>
              <a:gd name="T1" fmla="*/ 0 h 11"/>
              <a:gd name="T2" fmla="*/ 9 w 15"/>
              <a:gd name="T3" fmla="*/ 11 h 11"/>
              <a:gd name="T4" fmla="*/ 0 w 15"/>
              <a:gd name="T5" fmla="*/ 4 h 11"/>
              <a:gd name="T6" fmla="*/ 4 w 15"/>
              <a:gd name="T7" fmla="*/ 0 h 11"/>
              <a:gd name="T8" fmla="*/ 13 w 15"/>
              <a:gd name="T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11">
                <a:moveTo>
                  <a:pt x="13" y="0"/>
                </a:moveTo>
                <a:cubicBezTo>
                  <a:pt x="15" y="7"/>
                  <a:pt x="8" y="6"/>
                  <a:pt x="9" y="11"/>
                </a:cubicBezTo>
                <a:cubicBezTo>
                  <a:pt x="5" y="10"/>
                  <a:pt x="0" y="10"/>
                  <a:pt x="0" y="4"/>
                </a:cubicBezTo>
                <a:cubicBezTo>
                  <a:pt x="3" y="5"/>
                  <a:pt x="3" y="2"/>
                  <a:pt x="4" y="0"/>
                </a:cubicBezTo>
                <a:cubicBezTo>
                  <a:pt x="7" y="0"/>
                  <a:pt x="10" y="0"/>
                  <a:pt x="13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84" name="îŝļïḋè">
            <a:extLst>
              <a:ext uri="{FF2B5EF4-FFF2-40B4-BE49-F238E27FC236}">
                <a16:creationId xmlns:a16="http://schemas.microsoft.com/office/drawing/2014/main" xmlns="" id="{6785855B-9358-4F96-B8F8-21E9D8FBB850}"/>
              </a:ext>
            </a:extLst>
          </p:cNvPr>
          <p:cNvSpPr/>
          <p:nvPr/>
        </p:nvSpPr>
        <p:spPr bwMode="auto">
          <a:xfrm>
            <a:off x="7153284" y="3863768"/>
            <a:ext cx="24250" cy="18545"/>
          </a:xfrm>
          <a:custGeom>
            <a:avLst/>
            <a:gdLst>
              <a:gd name="T0" fmla="*/ 10 w 12"/>
              <a:gd name="T1" fmla="*/ 9 h 9"/>
              <a:gd name="T2" fmla="*/ 0 w 12"/>
              <a:gd name="T3" fmla="*/ 7 h 9"/>
              <a:gd name="T4" fmla="*/ 10 w 12"/>
              <a:gd name="T5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" h="9">
                <a:moveTo>
                  <a:pt x="10" y="9"/>
                </a:moveTo>
                <a:cubicBezTo>
                  <a:pt x="8" y="8"/>
                  <a:pt x="5" y="7"/>
                  <a:pt x="0" y="7"/>
                </a:cubicBezTo>
                <a:cubicBezTo>
                  <a:pt x="1" y="4"/>
                  <a:pt x="12" y="0"/>
                  <a:pt x="10" y="9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85" name="îsḷíḑê">
            <a:extLst>
              <a:ext uri="{FF2B5EF4-FFF2-40B4-BE49-F238E27FC236}">
                <a16:creationId xmlns:a16="http://schemas.microsoft.com/office/drawing/2014/main" xmlns="" id="{6B73D8CA-DD43-48A4-9E40-B950C74718BC}"/>
              </a:ext>
            </a:extLst>
          </p:cNvPr>
          <p:cNvSpPr/>
          <p:nvPr/>
        </p:nvSpPr>
        <p:spPr bwMode="auto">
          <a:xfrm>
            <a:off x="7087668" y="3869474"/>
            <a:ext cx="31382" cy="19971"/>
          </a:xfrm>
          <a:custGeom>
            <a:avLst/>
            <a:gdLst>
              <a:gd name="T0" fmla="*/ 2 w 15"/>
              <a:gd name="T1" fmla="*/ 3 h 9"/>
              <a:gd name="T2" fmla="*/ 13 w 15"/>
              <a:gd name="T3" fmla="*/ 6 h 9"/>
              <a:gd name="T4" fmla="*/ 2 w 15"/>
              <a:gd name="T5" fmla="*/ 3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" h="9">
                <a:moveTo>
                  <a:pt x="2" y="3"/>
                </a:moveTo>
                <a:cubicBezTo>
                  <a:pt x="5" y="4"/>
                  <a:pt x="15" y="0"/>
                  <a:pt x="13" y="6"/>
                </a:cubicBezTo>
                <a:cubicBezTo>
                  <a:pt x="9" y="5"/>
                  <a:pt x="0" y="9"/>
                  <a:pt x="2" y="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86" name="ï$ľïḍe">
            <a:extLst>
              <a:ext uri="{FF2B5EF4-FFF2-40B4-BE49-F238E27FC236}">
                <a16:creationId xmlns:a16="http://schemas.microsoft.com/office/drawing/2014/main" xmlns="" id="{2D539369-B4E4-48D7-928D-B46CA7E7A414}"/>
              </a:ext>
            </a:extLst>
          </p:cNvPr>
          <p:cNvSpPr/>
          <p:nvPr/>
        </p:nvSpPr>
        <p:spPr bwMode="auto">
          <a:xfrm>
            <a:off x="10275780" y="3878033"/>
            <a:ext cx="44221" cy="78457"/>
          </a:xfrm>
          <a:custGeom>
            <a:avLst/>
            <a:gdLst>
              <a:gd name="T0" fmla="*/ 10 w 21"/>
              <a:gd name="T1" fmla="*/ 0 h 37"/>
              <a:gd name="T2" fmla="*/ 18 w 21"/>
              <a:gd name="T3" fmla="*/ 0 h 37"/>
              <a:gd name="T4" fmla="*/ 21 w 21"/>
              <a:gd name="T5" fmla="*/ 13 h 37"/>
              <a:gd name="T6" fmla="*/ 16 w 21"/>
              <a:gd name="T7" fmla="*/ 19 h 37"/>
              <a:gd name="T8" fmla="*/ 14 w 21"/>
              <a:gd name="T9" fmla="*/ 25 h 37"/>
              <a:gd name="T10" fmla="*/ 12 w 21"/>
              <a:gd name="T11" fmla="*/ 34 h 37"/>
              <a:gd name="T12" fmla="*/ 6 w 21"/>
              <a:gd name="T13" fmla="*/ 28 h 37"/>
              <a:gd name="T14" fmla="*/ 1 w 21"/>
              <a:gd name="T15" fmla="*/ 21 h 37"/>
              <a:gd name="T16" fmla="*/ 5 w 21"/>
              <a:gd name="T17" fmla="*/ 10 h 37"/>
              <a:gd name="T18" fmla="*/ 10 w 21"/>
              <a:gd name="T19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" h="37">
                <a:moveTo>
                  <a:pt x="10" y="0"/>
                </a:moveTo>
                <a:cubicBezTo>
                  <a:pt x="13" y="0"/>
                  <a:pt x="15" y="0"/>
                  <a:pt x="18" y="0"/>
                </a:cubicBezTo>
                <a:cubicBezTo>
                  <a:pt x="20" y="4"/>
                  <a:pt x="20" y="9"/>
                  <a:pt x="21" y="13"/>
                </a:cubicBezTo>
                <a:cubicBezTo>
                  <a:pt x="18" y="14"/>
                  <a:pt x="20" y="20"/>
                  <a:pt x="16" y="19"/>
                </a:cubicBezTo>
                <a:cubicBezTo>
                  <a:pt x="16" y="22"/>
                  <a:pt x="16" y="24"/>
                  <a:pt x="14" y="25"/>
                </a:cubicBezTo>
                <a:cubicBezTo>
                  <a:pt x="13" y="27"/>
                  <a:pt x="16" y="34"/>
                  <a:pt x="12" y="34"/>
                </a:cubicBezTo>
                <a:cubicBezTo>
                  <a:pt x="6" y="37"/>
                  <a:pt x="11" y="29"/>
                  <a:pt x="6" y="28"/>
                </a:cubicBezTo>
                <a:cubicBezTo>
                  <a:pt x="4" y="28"/>
                  <a:pt x="3" y="23"/>
                  <a:pt x="1" y="21"/>
                </a:cubicBezTo>
                <a:cubicBezTo>
                  <a:pt x="0" y="16"/>
                  <a:pt x="7" y="17"/>
                  <a:pt x="5" y="10"/>
                </a:cubicBezTo>
                <a:cubicBezTo>
                  <a:pt x="9" y="14"/>
                  <a:pt x="9" y="5"/>
                  <a:pt x="10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87" name="íš1íḍê">
            <a:extLst>
              <a:ext uri="{FF2B5EF4-FFF2-40B4-BE49-F238E27FC236}">
                <a16:creationId xmlns:a16="http://schemas.microsoft.com/office/drawing/2014/main" xmlns="" id="{568CD573-F631-4202-B138-67B3C91E6A52}"/>
              </a:ext>
            </a:extLst>
          </p:cNvPr>
          <p:cNvSpPr/>
          <p:nvPr/>
        </p:nvSpPr>
        <p:spPr bwMode="auto">
          <a:xfrm>
            <a:off x="10320001" y="3943652"/>
            <a:ext cx="59911" cy="61339"/>
          </a:xfrm>
          <a:custGeom>
            <a:avLst/>
            <a:gdLst>
              <a:gd name="T0" fmla="*/ 15 w 28"/>
              <a:gd name="T1" fmla="*/ 3 h 29"/>
              <a:gd name="T2" fmla="*/ 21 w 28"/>
              <a:gd name="T3" fmla="*/ 9 h 29"/>
              <a:gd name="T4" fmla="*/ 19 w 28"/>
              <a:gd name="T5" fmla="*/ 10 h 29"/>
              <a:gd name="T6" fmla="*/ 21 w 28"/>
              <a:gd name="T7" fmla="*/ 14 h 29"/>
              <a:gd name="T8" fmla="*/ 28 w 28"/>
              <a:gd name="T9" fmla="*/ 23 h 29"/>
              <a:gd name="T10" fmla="*/ 25 w 28"/>
              <a:gd name="T11" fmla="*/ 29 h 29"/>
              <a:gd name="T12" fmla="*/ 19 w 28"/>
              <a:gd name="T13" fmla="*/ 29 h 29"/>
              <a:gd name="T14" fmla="*/ 10 w 28"/>
              <a:gd name="T15" fmla="*/ 20 h 29"/>
              <a:gd name="T16" fmla="*/ 13 w 28"/>
              <a:gd name="T17" fmla="*/ 16 h 29"/>
              <a:gd name="T18" fmla="*/ 0 w 28"/>
              <a:gd name="T19" fmla="*/ 5 h 29"/>
              <a:gd name="T20" fmla="*/ 15 w 28"/>
              <a:gd name="T21" fmla="*/ 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" h="29">
                <a:moveTo>
                  <a:pt x="15" y="3"/>
                </a:moveTo>
                <a:cubicBezTo>
                  <a:pt x="10" y="9"/>
                  <a:pt x="20" y="7"/>
                  <a:pt x="21" y="9"/>
                </a:cubicBezTo>
                <a:cubicBezTo>
                  <a:pt x="22" y="10"/>
                  <a:pt x="19" y="10"/>
                  <a:pt x="19" y="10"/>
                </a:cubicBezTo>
                <a:cubicBezTo>
                  <a:pt x="19" y="11"/>
                  <a:pt x="21" y="14"/>
                  <a:pt x="21" y="14"/>
                </a:cubicBezTo>
                <a:cubicBezTo>
                  <a:pt x="23" y="18"/>
                  <a:pt x="28" y="18"/>
                  <a:pt x="28" y="23"/>
                </a:cubicBezTo>
                <a:cubicBezTo>
                  <a:pt x="24" y="23"/>
                  <a:pt x="25" y="26"/>
                  <a:pt x="25" y="29"/>
                </a:cubicBezTo>
                <a:cubicBezTo>
                  <a:pt x="23" y="28"/>
                  <a:pt x="19" y="26"/>
                  <a:pt x="19" y="29"/>
                </a:cubicBezTo>
                <a:cubicBezTo>
                  <a:pt x="14" y="28"/>
                  <a:pt x="15" y="21"/>
                  <a:pt x="10" y="20"/>
                </a:cubicBezTo>
                <a:cubicBezTo>
                  <a:pt x="10" y="18"/>
                  <a:pt x="13" y="18"/>
                  <a:pt x="13" y="16"/>
                </a:cubicBezTo>
                <a:cubicBezTo>
                  <a:pt x="9" y="13"/>
                  <a:pt x="6" y="7"/>
                  <a:pt x="0" y="5"/>
                </a:cubicBezTo>
                <a:cubicBezTo>
                  <a:pt x="5" y="0"/>
                  <a:pt x="9" y="2"/>
                  <a:pt x="15" y="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88" name="ïṩlïḑé">
            <a:extLst>
              <a:ext uri="{FF2B5EF4-FFF2-40B4-BE49-F238E27FC236}">
                <a16:creationId xmlns:a16="http://schemas.microsoft.com/office/drawing/2014/main" xmlns="" id="{533D6896-B108-43EC-A721-A031FC9006B6}"/>
              </a:ext>
            </a:extLst>
          </p:cNvPr>
          <p:cNvSpPr/>
          <p:nvPr/>
        </p:nvSpPr>
        <p:spPr bwMode="auto">
          <a:xfrm>
            <a:off x="10297178" y="3969328"/>
            <a:ext cx="12838" cy="8559"/>
          </a:xfrm>
          <a:custGeom>
            <a:avLst/>
            <a:gdLst>
              <a:gd name="T0" fmla="*/ 0 w 6"/>
              <a:gd name="T1" fmla="*/ 0 h 4"/>
              <a:gd name="T2" fmla="*/ 6 w 6"/>
              <a:gd name="T3" fmla="*/ 0 h 4"/>
              <a:gd name="T4" fmla="*/ 6 w 6"/>
              <a:gd name="T5" fmla="*/ 4 h 4"/>
              <a:gd name="T6" fmla="*/ 0 w 6"/>
              <a:gd name="T7" fmla="*/ 4 h 4"/>
              <a:gd name="T8" fmla="*/ 0 w 6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4">
                <a:moveTo>
                  <a:pt x="0" y="0"/>
                </a:moveTo>
                <a:cubicBezTo>
                  <a:pt x="2" y="0"/>
                  <a:pt x="4" y="0"/>
                  <a:pt x="6" y="0"/>
                </a:cubicBezTo>
                <a:cubicBezTo>
                  <a:pt x="6" y="2"/>
                  <a:pt x="6" y="3"/>
                  <a:pt x="6" y="4"/>
                </a:cubicBezTo>
                <a:cubicBezTo>
                  <a:pt x="4" y="4"/>
                  <a:pt x="2" y="4"/>
                  <a:pt x="0" y="4"/>
                </a:cubicBezTo>
                <a:cubicBezTo>
                  <a:pt x="0" y="3"/>
                  <a:pt x="0" y="2"/>
                  <a:pt x="0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89" name="îṩļïḓè">
            <a:extLst>
              <a:ext uri="{FF2B5EF4-FFF2-40B4-BE49-F238E27FC236}">
                <a16:creationId xmlns:a16="http://schemas.microsoft.com/office/drawing/2014/main" xmlns="" id="{77CD595A-F97F-400B-BF03-937886777D8C}"/>
              </a:ext>
            </a:extLst>
          </p:cNvPr>
          <p:cNvSpPr/>
          <p:nvPr/>
        </p:nvSpPr>
        <p:spPr bwMode="auto">
          <a:xfrm>
            <a:off x="10315721" y="3979313"/>
            <a:ext cx="34235" cy="51353"/>
          </a:xfrm>
          <a:custGeom>
            <a:avLst/>
            <a:gdLst>
              <a:gd name="T0" fmla="*/ 15 w 16"/>
              <a:gd name="T1" fmla="*/ 20 h 24"/>
              <a:gd name="T2" fmla="*/ 6 w 16"/>
              <a:gd name="T3" fmla="*/ 21 h 24"/>
              <a:gd name="T4" fmla="*/ 0 w 16"/>
              <a:gd name="T5" fmla="*/ 12 h 24"/>
              <a:gd name="T6" fmla="*/ 15 w 16"/>
              <a:gd name="T7" fmla="*/ 2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24">
                <a:moveTo>
                  <a:pt x="15" y="20"/>
                </a:moveTo>
                <a:cubicBezTo>
                  <a:pt x="16" y="24"/>
                  <a:pt x="9" y="20"/>
                  <a:pt x="6" y="21"/>
                </a:cubicBezTo>
                <a:cubicBezTo>
                  <a:pt x="6" y="16"/>
                  <a:pt x="8" y="10"/>
                  <a:pt x="0" y="12"/>
                </a:cubicBezTo>
                <a:cubicBezTo>
                  <a:pt x="7" y="0"/>
                  <a:pt x="7" y="21"/>
                  <a:pt x="15" y="2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90" name="işlïḋê">
            <a:extLst>
              <a:ext uri="{FF2B5EF4-FFF2-40B4-BE49-F238E27FC236}">
                <a16:creationId xmlns:a16="http://schemas.microsoft.com/office/drawing/2014/main" xmlns="" id="{B8372FD3-1E8B-4F96-A356-DF5E4F32E5AC}"/>
              </a:ext>
            </a:extLst>
          </p:cNvPr>
          <p:cNvSpPr/>
          <p:nvPr/>
        </p:nvSpPr>
        <p:spPr bwMode="auto">
          <a:xfrm>
            <a:off x="9635306" y="4022109"/>
            <a:ext cx="34235" cy="57059"/>
          </a:xfrm>
          <a:custGeom>
            <a:avLst/>
            <a:gdLst>
              <a:gd name="T0" fmla="*/ 3 w 16"/>
              <a:gd name="T1" fmla="*/ 1 h 27"/>
              <a:gd name="T2" fmla="*/ 8 w 16"/>
              <a:gd name="T3" fmla="*/ 7 h 27"/>
              <a:gd name="T4" fmla="*/ 10 w 16"/>
              <a:gd name="T5" fmla="*/ 9 h 27"/>
              <a:gd name="T6" fmla="*/ 14 w 16"/>
              <a:gd name="T7" fmla="*/ 13 h 27"/>
              <a:gd name="T8" fmla="*/ 12 w 16"/>
              <a:gd name="T9" fmla="*/ 14 h 27"/>
              <a:gd name="T10" fmla="*/ 14 w 16"/>
              <a:gd name="T11" fmla="*/ 24 h 27"/>
              <a:gd name="T12" fmla="*/ 10 w 16"/>
              <a:gd name="T13" fmla="*/ 27 h 27"/>
              <a:gd name="T14" fmla="*/ 3 w 16"/>
              <a:gd name="T1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" h="27">
                <a:moveTo>
                  <a:pt x="3" y="1"/>
                </a:moveTo>
                <a:cubicBezTo>
                  <a:pt x="6" y="0"/>
                  <a:pt x="7" y="5"/>
                  <a:pt x="8" y="7"/>
                </a:cubicBezTo>
                <a:cubicBezTo>
                  <a:pt x="9" y="8"/>
                  <a:pt x="10" y="7"/>
                  <a:pt x="10" y="9"/>
                </a:cubicBezTo>
                <a:cubicBezTo>
                  <a:pt x="10" y="11"/>
                  <a:pt x="13" y="11"/>
                  <a:pt x="14" y="13"/>
                </a:cubicBezTo>
                <a:cubicBezTo>
                  <a:pt x="15" y="15"/>
                  <a:pt x="12" y="14"/>
                  <a:pt x="12" y="14"/>
                </a:cubicBezTo>
                <a:cubicBezTo>
                  <a:pt x="12" y="16"/>
                  <a:pt x="16" y="18"/>
                  <a:pt x="14" y="24"/>
                </a:cubicBezTo>
                <a:cubicBezTo>
                  <a:pt x="11" y="23"/>
                  <a:pt x="10" y="25"/>
                  <a:pt x="10" y="27"/>
                </a:cubicBezTo>
                <a:cubicBezTo>
                  <a:pt x="0" y="24"/>
                  <a:pt x="1" y="13"/>
                  <a:pt x="3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91" name="íśḻíḍê">
            <a:extLst>
              <a:ext uri="{FF2B5EF4-FFF2-40B4-BE49-F238E27FC236}">
                <a16:creationId xmlns:a16="http://schemas.microsoft.com/office/drawing/2014/main" xmlns="" id="{5072FF4F-0BC7-437F-8AE8-AEC7CAE7949F}"/>
              </a:ext>
            </a:extLst>
          </p:cNvPr>
          <p:cNvSpPr/>
          <p:nvPr/>
        </p:nvSpPr>
        <p:spPr bwMode="auto">
          <a:xfrm>
            <a:off x="10345677" y="4024961"/>
            <a:ext cx="42793" cy="65619"/>
          </a:xfrm>
          <a:custGeom>
            <a:avLst/>
            <a:gdLst>
              <a:gd name="T0" fmla="*/ 16 w 20"/>
              <a:gd name="T1" fmla="*/ 0 h 31"/>
              <a:gd name="T2" fmla="*/ 20 w 20"/>
              <a:gd name="T3" fmla="*/ 15 h 31"/>
              <a:gd name="T4" fmla="*/ 14 w 20"/>
              <a:gd name="T5" fmla="*/ 17 h 31"/>
              <a:gd name="T6" fmla="*/ 14 w 20"/>
              <a:gd name="T7" fmla="*/ 30 h 31"/>
              <a:gd name="T8" fmla="*/ 5 w 20"/>
              <a:gd name="T9" fmla="*/ 25 h 31"/>
              <a:gd name="T10" fmla="*/ 7 w 20"/>
              <a:gd name="T11" fmla="*/ 17 h 31"/>
              <a:gd name="T12" fmla="*/ 7 w 20"/>
              <a:gd name="T13" fmla="*/ 13 h 31"/>
              <a:gd name="T14" fmla="*/ 5 w 20"/>
              <a:gd name="T15" fmla="*/ 13 h 31"/>
              <a:gd name="T16" fmla="*/ 9 w 20"/>
              <a:gd name="T17" fmla="*/ 8 h 31"/>
              <a:gd name="T18" fmla="*/ 13 w 20"/>
              <a:gd name="T19" fmla="*/ 2 h 31"/>
              <a:gd name="T20" fmla="*/ 16 w 20"/>
              <a:gd name="T21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" h="31">
                <a:moveTo>
                  <a:pt x="16" y="0"/>
                </a:moveTo>
                <a:cubicBezTo>
                  <a:pt x="16" y="7"/>
                  <a:pt x="16" y="13"/>
                  <a:pt x="20" y="15"/>
                </a:cubicBezTo>
                <a:cubicBezTo>
                  <a:pt x="20" y="17"/>
                  <a:pt x="17" y="17"/>
                  <a:pt x="14" y="17"/>
                </a:cubicBezTo>
                <a:cubicBezTo>
                  <a:pt x="18" y="20"/>
                  <a:pt x="13" y="23"/>
                  <a:pt x="14" y="30"/>
                </a:cubicBezTo>
                <a:cubicBezTo>
                  <a:pt x="9" y="31"/>
                  <a:pt x="10" y="25"/>
                  <a:pt x="5" y="25"/>
                </a:cubicBezTo>
                <a:cubicBezTo>
                  <a:pt x="4" y="21"/>
                  <a:pt x="7" y="20"/>
                  <a:pt x="7" y="17"/>
                </a:cubicBezTo>
                <a:cubicBezTo>
                  <a:pt x="7" y="16"/>
                  <a:pt x="4" y="14"/>
                  <a:pt x="7" y="13"/>
                </a:cubicBezTo>
                <a:cubicBezTo>
                  <a:pt x="7" y="11"/>
                  <a:pt x="5" y="12"/>
                  <a:pt x="5" y="13"/>
                </a:cubicBezTo>
                <a:cubicBezTo>
                  <a:pt x="0" y="13"/>
                  <a:pt x="5" y="6"/>
                  <a:pt x="9" y="8"/>
                </a:cubicBezTo>
                <a:cubicBezTo>
                  <a:pt x="9" y="5"/>
                  <a:pt x="11" y="3"/>
                  <a:pt x="13" y="2"/>
                </a:cubicBezTo>
                <a:cubicBezTo>
                  <a:pt x="13" y="2"/>
                  <a:pt x="14" y="0"/>
                  <a:pt x="16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92" name="iśľíḑé">
            <a:extLst>
              <a:ext uri="{FF2B5EF4-FFF2-40B4-BE49-F238E27FC236}">
                <a16:creationId xmlns:a16="http://schemas.microsoft.com/office/drawing/2014/main" xmlns="" id="{2DBD9795-BE05-4AEF-A9BD-503D23E69A3D}"/>
              </a:ext>
            </a:extLst>
          </p:cNvPr>
          <p:cNvSpPr/>
          <p:nvPr/>
        </p:nvSpPr>
        <p:spPr bwMode="auto">
          <a:xfrm>
            <a:off x="10314295" y="4036373"/>
            <a:ext cx="31382" cy="28530"/>
          </a:xfrm>
          <a:custGeom>
            <a:avLst/>
            <a:gdLst>
              <a:gd name="T0" fmla="*/ 9 w 15"/>
              <a:gd name="T1" fmla="*/ 0 h 13"/>
              <a:gd name="T2" fmla="*/ 15 w 15"/>
              <a:gd name="T3" fmla="*/ 6 h 13"/>
              <a:gd name="T4" fmla="*/ 13 w 15"/>
              <a:gd name="T5" fmla="*/ 7 h 13"/>
              <a:gd name="T6" fmla="*/ 1 w 15"/>
              <a:gd name="T7" fmla="*/ 13 h 13"/>
              <a:gd name="T8" fmla="*/ 9 w 15"/>
              <a:gd name="T9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13">
                <a:moveTo>
                  <a:pt x="9" y="0"/>
                </a:moveTo>
                <a:cubicBezTo>
                  <a:pt x="13" y="0"/>
                  <a:pt x="15" y="2"/>
                  <a:pt x="15" y="6"/>
                </a:cubicBezTo>
                <a:cubicBezTo>
                  <a:pt x="11" y="5"/>
                  <a:pt x="11" y="7"/>
                  <a:pt x="13" y="7"/>
                </a:cubicBezTo>
                <a:cubicBezTo>
                  <a:pt x="11" y="9"/>
                  <a:pt x="6" y="12"/>
                  <a:pt x="1" y="13"/>
                </a:cubicBezTo>
                <a:cubicBezTo>
                  <a:pt x="0" y="5"/>
                  <a:pt x="9" y="7"/>
                  <a:pt x="9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93" name="îślïďé">
            <a:extLst>
              <a:ext uri="{FF2B5EF4-FFF2-40B4-BE49-F238E27FC236}">
                <a16:creationId xmlns:a16="http://schemas.microsoft.com/office/drawing/2014/main" xmlns="" id="{FDCF49D6-5344-43D9-A236-5DF28A1F29B3}"/>
              </a:ext>
            </a:extLst>
          </p:cNvPr>
          <p:cNvSpPr/>
          <p:nvPr/>
        </p:nvSpPr>
        <p:spPr bwMode="auto">
          <a:xfrm>
            <a:off x="10402735" y="4139081"/>
            <a:ext cx="21397" cy="39942"/>
          </a:xfrm>
          <a:custGeom>
            <a:avLst/>
            <a:gdLst>
              <a:gd name="T0" fmla="*/ 2 w 10"/>
              <a:gd name="T1" fmla="*/ 0 h 19"/>
              <a:gd name="T2" fmla="*/ 10 w 10"/>
              <a:gd name="T3" fmla="*/ 6 h 19"/>
              <a:gd name="T4" fmla="*/ 0 w 10"/>
              <a:gd name="T5" fmla="*/ 17 h 19"/>
              <a:gd name="T6" fmla="*/ 4 w 10"/>
              <a:gd name="T7" fmla="*/ 15 h 19"/>
              <a:gd name="T8" fmla="*/ 2 w 10"/>
              <a:gd name="T9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19">
                <a:moveTo>
                  <a:pt x="2" y="0"/>
                </a:moveTo>
                <a:cubicBezTo>
                  <a:pt x="7" y="0"/>
                  <a:pt x="4" y="8"/>
                  <a:pt x="10" y="6"/>
                </a:cubicBezTo>
                <a:cubicBezTo>
                  <a:pt x="8" y="11"/>
                  <a:pt x="9" y="19"/>
                  <a:pt x="0" y="17"/>
                </a:cubicBezTo>
                <a:cubicBezTo>
                  <a:pt x="0" y="15"/>
                  <a:pt x="3" y="16"/>
                  <a:pt x="4" y="15"/>
                </a:cubicBezTo>
                <a:cubicBezTo>
                  <a:pt x="1" y="8"/>
                  <a:pt x="1" y="10"/>
                  <a:pt x="2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94" name="iṣļïḓe">
            <a:extLst>
              <a:ext uri="{FF2B5EF4-FFF2-40B4-BE49-F238E27FC236}">
                <a16:creationId xmlns:a16="http://schemas.microsoft.com/office/drawing/2014/main" xmlns="" id="{BB3CDBBC-81D5-44C6-A34C-BFA6950893DB}"/>
              </a:ext>
            </a:extLst>
          </p:cNvPr>
          <p:cNvSpPr/>
          <p:nvPr/>
        </p:nvSpPr>
        <p:spPr bwMode="auto">
          <a:xfrm>
            <a:off x="10281486" y="4149067"/>
            <a:ext cx="81308" cy="25677"/>
          </a:xfrm>
          <a:custGeom>
            <a:avLst/>
            <a:gdLst>
              <a:gd name="T0" fmla="*/ 37 w 38"/>
              <a:gd name="T1" fmla="*/ 5 h 12"/>
              <a:gd name="T2" fmla="*/ 26 w 38"/>
              <a:gd name="T3" fmla="*/ 10 h 12"/>
              <a:gd name="T4" fmla="*/ 0 w 38"/>
              <a:gd name="T5" fmla="*/ 12 h 12"/>
              <a:gd name="T6" fmla="*/ 31 w 38"/>
              <a:gd name="T7" fmla="*/ 3 h 12"/>
              <a:gd name="T8" fmla="*/ 37 w 38"/>
              <a:gd name="T9" fmla="*/ 5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12">
                <a:moveTo>
                  <a:pt x="37" y="5"/>
                </a:moveTo>
                <a:cubicBezTo>
                  <a:pt x="38" y="10"/>
                  <a:pt x="30" y="10"/>
                  <a:pt x="26" y="10"/>
                </a:cubicBezTo>
                <a:cubicBezTo>
                  <a:pt x="18" y="11"/>
                  <a:pt x="7" y="9"/>
                  <a:pt x="0" y="12"/>
                </a:cubicBezTo>
                <a:cubicBezTo>
                  <a:pt x="1" y="0"/>
                  <a:pt x="27" y="12"/>
                  <a:pt x="31" y="3"/>
                </a:cubicBezTo>
                <a:cubicBezTo>
                  <a:pt x="33" y="4"/>
                  <a:pt x="34" y="5"/>
                  <a:pt x="37" y="5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95" name="isļiḑè">
            <a:extLst>
              <a:ext uri="{FF2B5EF4-FFF2-40B4-BE49-F238E27FC236}">
                <a16:creationId xmlns:a16="http://schemas.microsoft.com/office/drawing/2014/main" xmlns="" id="{71AE68D2-4F1C-465D-A6CD-D171B73F461D}"/>
              </a:ext>
            </a:extLst>
          </p:cNvPr>
          <p:cNvSpPr/>
          <p:nvPr/>
        </p:nvSpPr>
        <p:spPr bwMode="auto">
          <a:xfrm>
            <a:off x="10455513" y="4180449"/>
            <a:ext cx="51352" cy="32809"/>
          </a:xfrm>
          <a:custGeom>
            <a:avLst/>
            <a:gdLst>
              <a:gd name="T0" fmla="*/ 24 w 24"/>
              <a:gd name="T1" fmla="*/ 10 h 15"/>
              <a:gd name="T2" fmla="*/ 20 w 24"/>
              <a:gd name="T3" fmla="*/ 14 h 15"/>
              <a:gd name="T4" fmla="*/ 9 w 24"/>
              <a:gd name="T5" fmla="*/ 14 h 15"/>
              <a:gd name="T6" fmla="*/ 7 w 24"/>
              <a:gd name="T7" fmla="*/ 12 h 15"/>
              <a:gd name="T8" fmla="*/ 0 w 24"/>
              <a:gd name="T9" fmla="*/ 7 h 15"/>
              <a:gd name="T10" fmla="*/ 9 w 24"/>
              <a:gd name="T11" fmla="*/ 3 h 15"/>
              <a:gd name="T12" fmla="*/ 15 w 24"/>
              <a:gd name="T13" fmla="*/ 1 h 15"/>
              <a:gd name="T14" fmla="*/ 15 w 24"/>
              <a:gd name="T15" fmla="*/ 3 h 15"/>
              <a:gd name="T16" fmla="*/ 16 w 24"/>
              <a:gd name="T17" fmla="*/ 1 h 15"/>
              <a:gd name="T18" fmla="*/ 24 w 24"/>
              <a:gd name="T19" fmla="*/ 1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" h="15">
                <a:moveTo>
                  <a:pt x="24" y="10"/>
                </a:moveTo>
                <a:cubicBezTo>
                  <a:pt x="22" y="11"/>
                  <a:pt x="21" y="12"/>
                  <a:pt x="20" y="14"/>
                </a:cubicBezTo>
                <a:cubicBezTo>
                  <a:pt x="16" y="11"/>
                  <a:pt x="13" y="15"/>
                  <a:pt x="9" y="14"/>
                </a:cubicBezTo>
                <a:cubicBezTo>
                  <a:pt x="8" y="14"/>
                  <a:pt x="9" y="12"/>
                  <a:pt x="7" y="12"/>
                </a:cubicBezTo>
                <a:cubicBezTo>
                  <a:pt x="5" y="12"/>
                  <a:pt x="3" y="8"/>
                  <a:pt x="0" y="7"/>
                </a:cubicBezTo>
                <a:cubicBezTo>
                  <a:pt x="0" y="4"/>
                  <a:pt x="6" y="5"/>
                  <a:pt x="9" y="3"/>
                </a:cubicBezTo>
                <a:cubicBezTo>
                  <a:pt x="9" y="3"/>
                  <a:pt x="14" y="0"/>
                  <a:pt x="15" y="1"/>
                </a:cubicBezTo>
                <a:cubicBezTo>
                  <a:pt x="15" y="1"/>
                  <a:pt x="15" y="3"/>
                  <a:pt x="15" y="3"/>
                </a:cubicBezTo>
                <a:cubicBezTo>
                  <a:pt x="16" y="3"/>
                  <a:pt x="17" y="1"/>
                  <a:pt x="16" y="1"/>
                </a:cubicBezTo>
                <a:cubicBezTo>
                  <a:pt x="20" y="2"/>
                  <a:pt x="23" y="6"/>
                  <a:pt x="24" y="1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96" name="ïṣḷiďe">
            <a:extLst>
              <a:ext uri="{FF2B5EF4-FFF2-40B4-BE49-F238E27FC236}">
                <a16:creationId xmlns:a16="http://schemas.microsoft.com/office/drawing/2014/main" xmlns="" id="{1F3E835D-85B1-4E5F-9248-BE2580FCCABD}"/>
              </a:ext>
            </a:extLst>
          </p:cNvPr>
          <p:cNvSpPr/>
          <p:nvPr/>
        </p:nvSpPr>
        <p:spPr bwMode="auto">
          <a:xfrm>
            <a:off x="10482616" y="4197567"/>
            <a:ext cx="288143" cy="152635"/>
          </a:xfrm>
          <a:custGeom>
            <a:avLst/>
            <a:gdLst>
              <a:gd name="T0" fmla="*/ 44 w 136"/>
              <a:gd name="T1" fmla="*/ 36 h 72"/>
              <a:gd name="T2" fmla="*/ 37 w 136"/>
              <a:gd name="T3" fmla="*/ 32 h 72"/>
              <a:gd name="T4" fmla="*/ 33 w 136"/>
              <a:gd name="T5" fmla="*/ 25 h 72"/>
              <a:gd name="T6" fmla="*/ 13 w 136"/>
              <a:gd name="T7" fmla="*/ 19 h 72"/>
              <a:gd name="T8" fmla="*/ 2 w 136"/>
              <a:gd name="T9" fmla="*/ 19 h 72"/>
              <a:gd name="T10" fmla="*/ 0 w 136"/>
              <a:gd name="T11" fmla="*/ 12 h 72"/>
              <a:gd name="T12" fmla="*/ 5 w 136"/>
              <a:gd name="T13" fmla="*/ 12 h 72"/>
              <a:gd name="T14" fmla="*/ 11 w 136"/>
              <a:gd name="T15" fmla="*/ 10 h 72"/>
              <a:gd name="T16" fmla="*/ 20 w 136"/>
              <a:gd name="T17" fmla="*/ 13 h 72"/>
              <a:gd name="T18" fmla="*/ 28 w 136"/>
              <a:gd name="T19" fmla="*/ 8 h 72"/>
              <a:gd name="T20" fmla="*/ 43 w 136"/>
              <a:gd name="T21" fmla="*/ 2 h 72"/>
              <a:gd name="T22" fmla="*/ 46 w 136"/>
              <a:gd name="T23" fmla="*/ 6 h 72"/>
              <a:gd name="T24" fmla="*/ 61 w 136"/>
              <a:gd name="T25" fmla="*/ 12 h 72"/>
              <a:gd name="T26" fmla="*/ 65 w 136"/>
              <a:gd name="T27" fmla="*/ 10 h 72"/>
              <a:gd name="T28" fmla="*/ 69 w 136"/>
              <a:gd name="T29" fmla="*/ 13 h 72"/>
              <a:gd name="T30" fmla="*/ 78 w 136"/>
              <a:gd name="T31" fmla="*/ 13 h 72"/>
              <a:gd name="T32" fmla="*/ 85 w 136"/>
              <a:gd name="T33" fmla="*/ 17 h 72"/>
              <a:gd name="T34" fmla="*/ 85 w 136"/>
              <a:gd name="T35" fmla="*/ 23 h 72"/>
              <a:gd name="T36" fmla="*/ 89 w 136"/>
              <a:gd name="T37" fmla="*/ 21 h 72"/>
              <a:gd name="T38" fmla="*/ 91 w 136"/>
              <a:gd name="T39" fmla="*/ 27 h 72"/>
              <a:gd name="T40" fmla="*/ 100 w 136"/>
              <a:gd name="T41" fmla="*/ 32 h 72"/>
              <a:gd name="T42" fmla="*/ 115 w 136"/>
              <a:gd name="T43" fmla="*/ 38 h 72"/>
              <a:gd name="T44" fmla="*/ 113 w 136"/>
              <a:gd name="T45" fmla="*/ 43 h 72"/>
              <a:gd name="T46" fmla="*/ 119 w 136"/>
              <a:gd name="T47" fmla="*/ 47 h 72"/>
              <a:gd name="T48" fmla="*/ 119 w 136"/>
              <a:gd name="T49" fmla="*/ 51 h 72"/>
              <a:gd name="T50" fmla="*/ 126 w 136"/>
              <a:gd name="T51" fmla="*/ 58 h 72"/>
              <a:gd name="T52" fmla="*/ 136 w 136"/>
              <a:gd name="T53" fmla="*/ 68 h 72"/>
              <a:gd name="T54" fmla="*/ 123 w 136"/>
              <a:gd name="T55" fmla="*/ 68 h 72"/>
              <a:gd name="T56" fmla="*/ 112 w 136"/>
              <a:gd name="T57" fmla="*/ 60 h 72"/>
              <a:gd name="T58" fmla="*/ 108 w 136"/>
              <a:gd name="T59" fmla="*/ 56 h 72"/>
              <a:gd name="T60" fmla="*/ 106 w 136"/>
              <a:gd name="T61" fmla="*/ 54 h 72"/>
              <a:gd name="T62" fmla="*/ 100 w 136"/>
              <a:gd name="T63" fmla="*/ 49 h 72"/>
              <a:gd name="T64" fmla="*/ 85 w 136"/>
              <a:gd name="T65" fmla="*/ 47 h 72"/>
              <a:gd name="T66" fmla="*/ 78 w 136"/>
              <a:gd name="T67" fmla="*/ 64 h 72"/>
              <a:gd name="T68" fmla="*/ 67 w 136"/>
              <a:gd name="T69" fmla="*/ 60 h 72"/>
              <a:gd name="T70" fmla="*/ 61 w 136"/>
              <a:gd name="T71" fmla="*/ 58 h 72"/>
              <a:gd name="T72" fmla="*/ 54 w 136"/>
              <a:gd name="T73" fmla="*/ 49 h 72"/>
              <a:gd name="T74" fmla="*/ 46 w 136"/>
              <a:gd name="T75" fmla="*/ 56 h 72"/>
              <a:gd name="T76" fmla="*/ 41 w 136"/>
              <a:gd name="T77" fmla="*/ 53 h 72"/>
              <a:gd name="T78" fmla="*/ 46 w 136"/>
              <a:gd name="T79" fmla="*/ 47 h 72"/>
              <a:gd name="T80" fmla="*/ 50 w 136"/>
              <a:gd name="T81" fmla="*/ 40 h 72"/>
              <a:gd name="T82" fmla="*/ 48 w 136"/>
              <a:gd name="T83" fmla="*/ 43 h 72"/>
              <a:gd name="T84" fmla="*/ 44 w 136"/>
              <a:gd name="T85" fmla="*/ 36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6" h="72">
                <a:moveTo>
                  <a:pt x="44" y="36"/>
                </a:moveTo>
                <a:cubicBezTo>
                  <a:pt x="41" y="36"/>
                  <a:pt x="42" y="31"/>
                  <a:pt x="37" y="32"/>
                </a:cubicBezTo>
                <a:cubicBezTo>
                  <a:pt x="36" y="29"/>
                  <a:pt x="34" y="27"/>
                  <a:pt x="33" y="25"/>
                </a:cubicBezTo>
                <a:cubicBezTo>
                  <a:pt x="25" y="24"/>
                  <a:pt x="17" y="23"/>
                  <a:pt x="13" y="19"/>
                </a:cubicBezTo>
                <a:cubicBezTo>
                  <a:pt x="7" y="21"/>
                  <a:pt x="9" y="19"/>
                  <a:pt x="2" y="19"/>
                </a:cubicBezTo>
                <a:cubicBezTo>
                  <a:pt x="1" y="16"/>
                  <a:pt x="3" y="12"/>
                  <a:pt x="0" y="12"/>
                </a:cubicBezTo>
                <a:cubicBezTo>
                  <a:pt x="1" y="8"/>
                  <a:pt x="3" y="12"/>
                  <a:pt x="5" y="12"/>
                </a:cubicBezTo>
                <a:cubicBezTo>
                  <a:pt x="8" y="11"/>
                  <a:pt x="9" y="9"/>
                  <a:pt x="11" y="10"/>
                </a:cubicBezTo>
                <a:cubicBezTo>
                  <a:pt x="15" y="10"/>
                  <a:pt x="17" y="13"/>
                  <a:pt x="20" y="13"/>
                </a:cubicBezTo>
                <a:cubicBezTo>
                  <a:pt x="24" y="15"/>
                  <a:pt x="25" y="9"/>
                  <a:pt x="28" y="8"/>
                </a:cubicBezTo>
                <a:cubicBezTo>
                  <a:pt x="32" y="5"/>
                  <a:pt x="39" y="6"/>
                  <a:pt x="43" y="2"/>
                </a:cubicBezTo>
                <a:cubicBezTo>
                  <a:pt x="46" y="0"/>
                  <a:pt x="45" y="5"/>
                  <a:pt x="46" y="6"/>
                </a:cubicBezTo>
                <a:cubicBezTo>
                  <a:pt x="50" y="8"/>
                  <a:pt x="61" y="5"/>
                  <a:pt x="61" y="12"/>
                </a:cubicBezTo>
                <a:cubicBezTo>
                  <a:pt x="63" y="13"/>
                  <a:pt x="65" y="10"/>
                  <a:pt x="65" y="10"/>
                </a:cubicBezTo>
                <a:cubicBezTo>
                  <a:pt x="67" y="10"/>
                  <a:pt x="67" y="13"/>
                  <a:pt x="69" y="13"/>
                </a:cubicBezTo>
                <a:cubicBezTo>
                  <a:pt x="71" y="15"/>
                  <a:pt x="75" y="12"/>
                  <a:pt x="78" y="13"/>
                </a:cubicBezTo>
                <a:cubicBezTo>
                  <a:pt x="79" y="14"/>
                  <a:pt x="80" y="19"/>
                  <a:pt x="85" y="17"/>
                </a:cubicBezTo>
                <a:cubicBezTo>
                  <a:pt x="88" y="20"/>
                  <a:pt x="86" y="20"/>
                  <a:pt x="85" y="23"/>
                </a:cubicBezTo>
                <a:cubicBezTo>
                  <a:pt x="88" y="23"/>
                  <a:pt x="89" y="22"/>
                  <a:pt x="89" y="21"/>
                </a:cubicBezTo>
                <a:cubicBezTo>
                  <a:pt x="91" y="21"/>
                  <a:pt x="91" y="24"/>
                  <a:pt x="91" y="27"/>
                </a:cubicBezTo>
                <a:cubicBezTo>
                  <a:pt x="93" y="30"/>
                  <a:pt x="97" y="30"/>
                  <a:pt x="100" y="32"/>
                </a:cubicBezTo>
                <a:cubicBezTo>
                  <a:pt x="102" y="33"/>
                  <a:pt x="109" y="38"/>
                  <a:pt x="115" y="38"/>
                </a:cubicBezTo>
                <a:cubicBezTo>
                  <a:pt x="116" y="41"/>
                  <a:pt x="114" y="41"/>
                  <a:pt x="113" y="43"/>
                </a:cubicBezTo>
                <a:cubicBezTo>
                  <a:pt x="114" y="46"/>
                  <a:pt x="118" y="45"/>
                  <a:pt x="119" y="47"/>
                </a:cubicBezTo>
                <a:cubicBezTo>
                  <a:pt x="120" y="48"/>
                  <a:pt x="118" y="50"/>
                  <a:pt x="119" y="51"/>
                </a:cubicBezTo>
                <a:cubicBezTo>
                  <a:pt x="121" y="53"/>
                  <a:pt x="124" y="55"/>
                  <a:pt x="126" y="58"/>
                </a:cubicBezTo>
                <a:cubicBezTo>
                  <a:pt x="129" y="62"/>
                  <a:pt x="131" y="67"/>
                  <a:pt x="136" y="68"/>
                </a:cubicBezTo>
                <a:cubicBezTo>
                  <a:pt x="132" y="72"/>
                  <a:pt x="125" y="68"/>
                  <a:pt x="123" y="68"/>
                </a:cubicBezTo>
                <a:cubicBezTo>
                  <a:pt x="119" y="67"/>
                  <a:pt x="117" y="65"/>
                  <a:pt x="112" y="60"/>
                </a:cubicBezTo>
                <a:cubicBezTo>
                  <a:pt x="110" y="59"/>
                  <a:pt x="109" y="57"/>
                  <a:pt x="108" y="56"/>
                </a:cubicBezTo>
                <a:cubicBezTo>
                  <a:pt x="107" y="55"/>
                  <a:pt x="106" y="57"/>
                  <a:pt x="106" y="54"/>
                </a:cubicBezTo>
                <a:cubicBezTo>
                  <a:pt x="106" y="54"/>
                  <a:pt x="101" y="49"/>
                  <a:pt x="100" y="49"/>
                </a:cubicBezTo>
                <a:cubicBezTo>
                  <a:pt x="96" y="47"/>
                  <a:pt x="90" y="50"/>
                  <a:pt x="85" y="47"/>
                </a:cubicBezTo>
                <a:cubicBezTo>
                  <a:pt x="81" y="51"/>
                  <a:pt x="80" y="58"/>
                  <a:pt x="78" y="64"/>
                </a:cubicBezTo>
                <a:cubicBezTo>
                  <a:pt x="77" y="61"/>
                  <a:pt x="70" y="62"/>
                  <a:pt x="67" y="60"/>
                </a:cubicBezTo>
                <a:cubicBezTo>
                  <a:pt x="65" y="58"/>
                  <a:pt x="68" y="55"/>
                  <a:pt x="61" y="58"/>
                </a:cubicBezTo>
                <a:cubicBezTo>
                  <a:pt x="65" y="49"/>
                  <a:pt x="52" y="56"/>
                  <a:pt x="54" y="49"/>
                </a:cubicBezTo>
                <a:cubicBezTo>
                  <a:pt x="49" y="50"/>
                  <a:pt x="45" y="50"/>
                  <a:pt x="46" y="56"/>
                </a:cubicBezTo>
                <a:cubicBezTo>
                  <a:pt x="44" y="55"/>
                  <a:pt x="44" y="52"/>
                  <a:pt x="41" y="53"/>
                </a:cubicBezTo>
                <a:cubicBezTo>
                  <a:pt x="41" y="49"/>
                  <a:pt x="44" y="49"/>
                  <a:pt x="46" y="47"/>
                </a:cubicBezTo>
                <a:cubicBezTo>
                  <a:pt x="49" y="45"/>
                  <a:pt x="51" y="45"/>
                  <a:pt x="50" y="40"/>
                </a:cubicBezTo>
                <a:cubicBezTo>
                  <a:pt x="49" y="38"/>
                  <a:pt x="48" y="43"/>
                  <a:pt x="48" y="43"/>
                </a:cubicBezTo>
                <a:cubicBezTo>
                  <a:pt x="45" y="42"/>
                  <a:pt x="46" y="31"/>
                  <a:pt x="44" y="36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97" name="ïṩ1iḓè">
            <a:extLst>
              <a:ext uri="{FF2B5EF4-FFF2-40B4-BE49-F238E27FC236}">
                <a16:creationId xmlns:a16="http://schemas.microsoft.com/office/drawing/2014/main" xmlns="" id="{C81652BD-AFBB-4B9C-B324-BFF78A4D803F}"/>
              </a:ext>
            </a:extLst>
          </p:cNvPr>
          <p:cNvSpPr/>
          <p:nvPr/>
        </p:nvSpPr>
        <p:spPr bwMode="auto">
          <a:xfrm>
            <a:off x="10415573" y="4217538"/>
            <a:ext cx="29956" cy="24251"/>
          </a:xfrm>
          <a:custGeom>
            <a:avLst/>
            <a:gdLst>
              <a:gd name="T0" fmla="*/ 13 w 14"/>
              <a:gd name="T1" fmla="*/ 4 h 12"/>
              <a:gd name="T2" fmla="*/ 0 w 14"/>
              <a:gd name="T3" fmla="*/ 6 h 12"/>
              <a:gd name="T4" fmla="*/ 13 w 14"/>
              <a:gd name="T5" fmla="*/ 4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" h="12">
                <a:moveTo>
                  <a:pt x="13" y="4"/>
                </a:moveTo>
                <a:cubicBezTo>
                  <a:pt x="14" y="12"/>
                  <a:pt x="3" y="6"/>
                  <a:pt x="0" y="6"/>
                </a:cubicBezTo>
                <a:cubicBezTo>
                  <a:pt x="2" y="4"/>
                  <a:pt x="11" y="0"/>
                  <a:pt x="13" y="4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98" name="í$ḻïdè">
            <a:extLst>
              <a:ext uri="{FF2B5EF4-FFF2-40B4-BE49-F238E27FC236}">
                <a16:creationId xmlns:a16="http://schemas.microsoft.com/office/drawing/2014/main" xmlns="" id="{50B1DEAF-DD4A-42F0-B1D2-01DE28FECED9}"/>
              </a:ext>
            </a:extLst>
          </p:cNvPr>
          <p:cNvSpPr/>
          <p:nvPr/>
        </p:nvSpPr>
        <p:spPr bwMode="auto">
          <a:xfrm>
            <a:off x="10379912" y="4223243"/>
            <a:ext cx="18545" cy="9986"/>
          </a:xfrm>
          <a:custGeom>
            <a:avLst/>
            <a:gdLst>
              <a:gd name="T0" fmla="*/ 0 w 9"/>
              <a:gd name="T1" fmla="*/ 3 h 5"/>
              <a:gd name="T2" fmla="*/ 6 w 9"/>
              <a:gd name="T3" fmla="*/ 5 h 5"/>
              <a:gd name="T4" fmla="*/ 2 w 9"/>
              <a:gd name="T5" fmla="*/ 5 h 5"/>
              <a:gd name="T6" fmla="*/ 0 w 9"/>
              <a:gd name="T7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5">
                <a:moveTo>
                  <a:pt x="0" y="3"/>
                </a:moveTo>
                <a:cubicBezTo>
                  <a:pt x="0" y="0"/>
                  <a:pt x="9" y="1"/>
                  <a:pt x="6" y="5"/>
                </a:cubicBezTo>
                <a:cubicBezTo>
                  <a:pt x="5" y="5"/>
                  <a:pt x="3" y="5"/>
                  <a:pt x="2" y="5"/>
                </a:cubicBezTo>
                <a:cubicBezTo>
                  <a:pt x="2" y="4"/>
                  <a:pt x="1" y="3"/>
                  <a:pt x="0" y="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99" name="iśḻîḓé">
            <a:extLst>
              <a:ext uri="{FF2B5EF4-FFF2-40B4-BE49-F238E27FC236}">
                <a16:creationId xmlns:a16="http://schemas.microsoft.com/office/drawing/2014/main" xmlns="" id="{03C0C74C-F879-4094-B394-5B3A386A217E}"/>
              </a:ext>
            </a:extLst>
          </p:cNvPr>
          <p:cNvSpPr/>
          <p:nvPr/>
        </p:nvSpPr>
        <p:spPr bwMode="auto">
          <a:xfrm>
            <a:off x="10746507" y="4246068"/>
            <a:ext cx="57058" cy="41369"/>
          </a:xfrm>
          <a:custGeom>
            <a:avLst/>
            <a:gdLst>
              <a:gd name="T0" fmla="*/ 21 w 27"/>
              <a:gd name="T1" fmla="*/ 0 h 19"/>
              <a:gd name="T2" fmla="*/ 27 w 27"/>
              <a:gd name="T3" fmla="*/ 0 h 19"/>
              <a:gd name="T4" fmla="*/ 27 w 27"/>
              <a:gd name="T5" fmla="*/ 5 h 19"/>
              <a:gd name="T6" fmla="*/ 23 w 27"/>
              <a:gd name="T7" fmla="*/ 7 h 19"/>
              <a:gd name="T8" fmla="*/ 23 w 27"/>
              <a:gd name="T9" fmla="*/ 13 h 19"/>
              <a:gd name="T10" fmla="*/ 19 w 27"/>
              <a:gd name="T11" fmla="*/ 15 h 19"/>
              <a:gd name="T12" fmla="*/ 2 w 27"/>
              <a:gd name="T13" fmla="*/ 9 h 19"/>
              <a:gd name="T14" fmla="*/ 21 w 27"/>
              <a:gd name="T15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7" h="19">
                <a:moveTo>
                  <a:pt x="21" y="0"/>
                </a:moveTo>
                <a:cubicBezTo>
                  <a:pt x="23" y="0"/>
                  <a:pt x="25" y="0"/>
                  <a:pt x="27" y="0"/>
                </a:cubicBezTo>
                <a:cubicBezTo>
                  <a:pt x="26" y="1"/>
                  <a:pt x="27" y="4"/>
                  <a:pt x="27" y="5"/>
                </a:cubicBezTo>
                <a:cubicBezTo>
                  <a:pt x="26" y="7"/>
                  <a:pt x="23" y="6"/>
                  <a:pt x="23" y="7"/>
                </a:cubicBezTo>
                <a:cubicBezTo>
                  <a:pt x="22" y="9"/>
                  <a:pt x="26" y="11"/>
                  <a:pt x="23" y="13"/>
                </a:cubicBezTo>
                <a:cubicBezTo>
                  <a:pt x="21" y="11"/>
                  <a:pt x="19" y="11"/>
                  <a:pt x="19" y="15"/>
                </a:cubicBezTo>
                <a:cubicBezTo>
                  <a:pt x="13" y="13"/>
                  <a:pt x="0" y="19"/>
                  <a:pt x="2" y="9"/>
                </a:cubicBezTo>
                <a:cubicBezTo>
                  <a:pt x="12" y="13"/>
                  <a:pt x="18" y="8"/>
                  <a:pt x="21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00" name="íṩļïdè">
            <a:extLst>
              <a:ext uri="{FF2B5EF4-FFF2-40B4-BE49-F238E27FC236}">
                <a16:creationId xmlns:a16="http://schemas.microsoft.com/office/drawing/2014/main" xmlns="" id="{EE9438B7-9679-4735-A90E-06DF429ACE94}"/>
              </a:ext>
            </a:extLst>
          </p:cNvPr>
          <p:cNvSpPr/>
          <p:nvPr/>
        </p:nvSpPr>
        <p:spPr bwMode="auto">
          <a:xfrm>
            <a:off x="10232987" y="4307406"/>
            <a:ext cx="31382" cy="15692"/>
          </a:xfrm>
          <a:custGeom>
            <a:avLst/>
            <a:gdLst>
              <a:gd name="T0" fmla="*/ 15 w 15"/>
              <a:gd name="T1" fmla="*/ 1 h 7"/>
              <a:gd name="T2" fmla="*/ 0 w 15"/>
              <a:gd name="T3" fmla="*/ 6 h 7"/>
              <a:gd name="T4" fmla="*/ 15 w 15"/>
              <a:gd name="T5" fmla="*/ 1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" h="7">
                <a:moveTo>
                  <a:pt x="15" y="1"/>
                </a:moveTo>
                <a:cubicBezTo>
                  <a:pt x="12" y="4"/>
                  <a:pt x="8" y="7"/>
                  <a:pt x="0" y="6"/>
                </a:cubicBezTo>
                <a:cubicBezTo>
                  <a:pt x="1" y="0"/>
                  <a:pt x="9" y="1"/>
                  <a:pt x="15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01" name="íSḷïḑê">
            <a:extLst>
              <a:ext uri="{FF2B5EF4-FFF2-40B4-BE49-F238E27FC236}">
                <a16:creationId xmlns:a16="http://schemas.microsoft.com/office/drawing/2014/main" xmlns="" id="{F46F40BD-CE40-4A93-AD5B-AFE3FCB1D4EA}"/>
              </a:ext>
            </a:extLst>
          </p:cNvPr>
          <p:cNvSpPr/>
          <p:nvPr/>
        </p:nvSpPr>
        <p:spPr bwMode="auto">
          <a:xfrm>
            <a:off x="10281486" y="4307406"/>
            <a:ext cx="32808" cy="11412"/>
          </a:xfrm>
          <a:custGeom>
            <a:avLst/>
            <a:gdLst>
              <a:gd name="T0" fmla="*/ 15 w 15"/>
              <a:gd name="T1" fmla="*/ 1 h 5"/>
              <a:gd name="T2" fmla="*/ 0 w 15"/>
              <a:gd name="T3" fmla="*/ 4 h 5"/>
              <a:gd name="T4" fmla="*/ 15 w 15"/>
              <a:gd name="T5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" h="5">
                <a:moveTo>
                  <a:pt x="15" y="1"/>
                </a:moveTo>
                <a:cubicBezTo>
                  <a:pt x="13" y="5"/>
                  <a:pt x="6" y="4"/>
                  <a:pt x="0" y="4"/>
                </a:cubicBezTo>
                <a:cubicBezTo>
                  <a:pt x="2" y="0"/>
                  <a:pt x="8" y="0"/>
                  <a:pt x="15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02" name="iṣľïďé">
            <a:extLst>
              <a:ext uri="{FF2B5EF4-FFF2-40B4-BE49-F238E27FC236}">
                <a16:creationId xmlns:a16="http://schemas.microsoft.com/office/drawing/2014/main" xmlns="" id="{A68E960C-832D-468B-9291-6187413B4912}"/>
              </a:ext>
            </a:extLst>
          </p:cNvPr>
          <p:cNvSpPr/>
          <p:nvPr/>
        </p:nvSpPr>
        <p:spPr bwMode="auto">
          <a:xfrm>
            <a:off x="10341397" y="4307406"/>
            <a:ext cx="52779" cy="34236"/>
          </a:xfrm>
          <a:custGeom>
            <a:avLst/>
            <a:gdLst>
              <a:gd name="T0" fmla="*/ 24 w 25"/>
              <a:gd name="T1" fmla="*/ 1 h 16"/>
              <a:gd name="T2" fmla="*/ 22 w 25"/>
              <a:gd name="T3" fmla="*/ 8 h 16"/>
              <a:gd name="T4" fmla="*/ 18 w 25"/>
              <a:gd name="T5" fmla="*/ 8 h 16"/>
              <a:gd name="T6" fmla="*/ 2 w 25"/>
              <a:gd name="T7" fmla="*/ 16 h 16"/>
              <a:gd name="T8" fmla="*/ 7 w 25"/>
              <a:gd name="T9" fmla="*/ 10 h 16"/>
              <a:gd name="T10" fmla="*/ 11 w 25"/>
              <a:gd name="T11" fmla="*/ 6 h 16"/>
              <a:gd name="T12" fmla="*/ 15 w 25"/>
              <a:gd name="T13" fmla="*/ 2 h 16"/>
              <a:gd name="T14" fmla="*/ 24 w 25"/>
              <a:gd name="T15" fmla="*/ 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" h="16">
                <a:moveTo>
                  <a:pt x="24" y="1"/>
                </a:moveTo>
                <a:cubicBezTo>
                  <a:pt x="25" y="4"/>
                  <a:pt x="23" y="7"/>
                  <a:pt x="22" y="8"/>
                </a:cubicBezTo>
                <a:cubicBezTo>
                  <a:pt x="21" y="9"/>
                  <a:pt x="19" y="7"/>
                  <a:pt x="18" y="8"/>
                </a:cubicBezTo>
                <a:cubicBezTo>
                  <a:pt x="16" y="11"/>
                  <a:pt x="10" y="16"/>
                  <a:pt x="2" y="16"/>
                </a:cubicBezTo>
                <a:cubicBezTo>
                  <a:pt x="0" y="11"/>
                  <a:pt x="5" y="11"/>
                  <a:pt x="7" y="10"/>
                </a:cubicBezTo>
                <a:cubicBezTo>
                  <a:pt x="8" y="9"/>
                  <a:pt x="10" y="7"/>
                  <a:pt x="11" y="6"/>
                </a:cubicBezTo>
                <a:cubicBezTo>
                  <a:pt x="12" y="5"/>
                  <a:pt x="14" y="5"/>
                  <a:pt x="15" y="2"/>
                </a:cubicBezTo>
                <a:cubicBezTo>
                  <a:pt x="20" y="4"/>
                  <a:pt x="19" y="0"/>
                  <a:pt x="24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03" name="îšḻíḑé">
            <a:extLst>
              <a:ext uri="{FF2B5EF4-FFF2-40B4-BE49-F238E27FC236}">
                <a16:creationId xmlns:a16="http://schemas.microsoft.com/office/drawing/2014/main" xmlns="" id="{57B09444-8405-439B-BA66-E989FCC4CB4F}"/>
              </a:ext>
            </a:extLst>
          </p:cNvPr>
          <p:cNvSpPr/>
          <p:nvPr/>
        </p:nvSpPr>
        <p:spPr bwMode="auto">
          <a:xfrm>
            <a:off x="11141636" y="4759603"/>
            <a:ext cx="28529" cy="39942"/>
          </a:xfrm>
          <a:custGeom>
            <a:avLst/>
            <a:gdLst>
              <a:gd name="T0" fmla="*/ 2 w 13"/>
              <a:gd name="T1" fmla="*/ 0 h 19"/>
              <a:gd name="T2" fmla="*/ 4 w 13"/>
              <a:gd name="T3" fmla="*/ 4 h 19"/>
              <a:gd name="T4" fmla="*/ 9 w 13"/>
              <a:gd name="T5" fmla="*/ 9 h 19"/>
              <a:gd name="T6" fmla="*/ 11 w 13"/>
              <a:gd name="T7" fmla="*/ 19 h 19"/>
              <a:gd name="T8" fmla="*/ 6 w 13"/>
              <a:gd name="T9" fmla="*/ 19 h 19"/>
              <a:gd name="T10" fmla="*/ 0 w 13"/>
              <a:gd name="T11" fmla="*/ 4 h 19"/>
              <a:gd name="T12" fmla="*/ 2 w 13"/>
              <a:gd name="T13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" h="19">
                <a:moveTo>
                  <a:pt x="2" y="0"/>
                </a:moveTo>
                <a:cubicBezTo>
                  <a:pt x="4" y="0"/>
                  <a:pt x="3" y="2"/>
                  <a:pt x="4" y="4"/>
                </a:cubicBezTo>
                <a:cubicBezTo>
                  <a:pt x="2" y="6"/>
                  <a:pt x="12" y="7"/>
                  <a:pt x="9" y="9"/>
                </a:cubicBezTo>
                <a:cubicBezTo>
                  <a:pt x="6" y="13"/>
                  <a:pt x="13" y="10"/>
                  <a:pt x="11" y="19"/>
                </a:cubicBezTo>
                <a:cubicBezTo>
                  <a:pt x="8" y="19"/>
                  <a:pt x="6" y="16"/>
                  <a:pt x="6" y="19"/>
                </a:cubicBezTo>
                <a:cubicBezTo>
                  <a:pt x="3" y="16"/>
                  <a:pt x="2" y="8"/>
                  <a:pt x="0" y="4"/>
                </a:cubicBezTo>
                <a:cubicBezTo>
                  <a:pt x="2" y="4"/>
                  <a:pt x="1" y="2"/>
                  <a:pt x="2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04" name="íś1idè">
            <a:extLst>
              <a:ext uri="{FF2B5EF4-FFF2-40B4-BE49-F238E27FC236}">
                <a16:creationId xmlns:a16="http://schemas.microsoft.com/office/drawing/2014/main" xmlns="" id="{FE56D31E-A582-4D4A-8712-C3F19E135766}"/>
              </a:ext>
            </a:extLst>
          </p:cNvPr>
          <p:cNvSpPr/>
          <p:nvPr/>
        </p:nvSpPr>
        <p:spPr bwMode="auto">
          <a:xfrm>
            <a:off x="11148767" y="4795266"/>
            <a:ext cx="65617" cy="87016"/>
          </a:xfrm>
          <a:custGeom>
            <a:avLst/>
            <a:gdLst>
              <a:gd name="T0" fmla="*/ 10 w 31"/>
              <a:gd name="T1" fmla="*/ 0 h 41"/>
              <a:gd name="T2" fmla="*/ 12 w 31"/>
              <a:gd name="T3" fmla="*/ 2 h 41"/>
              <a:gd name="T4" fmla="*/ 16 w 31"/>
              <a:gd name="T5" fmla="*/ 2 h 41"/>
              <a:gd name="T6" fmla="*/ 31 w 31"/>
              <a:gd name="T7" fmla="*/ 9 h 41"/>
              <a:gd name="T8" fmla="*/ 31 w 31"/>
              <a:gd name="T9" fmla="*/ 19 h 41"/>
              <a:gd name="T10" fmla="*/ 25 w 31"/>
              <a:gd name="T11" fmla="*/ 19 h 41"/>
              <a:gd name="T12" fmla="*/ 23 w 31"/>
              <a:gd name="T13" fmla="*/ 22 h 41"/>
              <a:gd name="T14" fmla="*/ 21 w 31"/>
              <a:gd name="T15" fmla="*/ 33 h 41"/>
              <a:gd name="T16" fmla="*/ 19 w 31"/>
              <a:gd name="T17" fmla="*/ 37 h 41"/>
              <a:gd name="T18" fmla="*/ 10 w 31"/>
              <a:gd name="T19" fmla="*/ 39 h 41"/>
              <a:gd name="T20" fmla="*/ 8 w 31"/>
              <a:gd name="T21" fmla="*/ 33 h 41"/>
              <a:gd name="T22" fmla="*/ 12 w 31"/>
              <a:gd name="T23" fmla="*/ 30 h 41"/>
              <a:gd name="T24" fmla="*/ 1 w 31"/>
              <a:gd name="T25" fmla="*/ 24 h 41"/>
              <a:gd name="T26" fmla="*/ 8 w 31"/>
              <a:gd name="T27" fmla="*/ 17 h 41"/>
              <a:gd name="T28" fmla="*/ 10 w 31"/>
              <a:gd name="T29" fmla="*/ 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1" h="41">
                <a:moveTo>
                  <a:pt x="10" y="0"/>
                </a:moveTo>
                <a:cubicBezTo>
                  <a:pt x="12" y="0"/>
                  <a:pt x="12" y="1"/>
                  <a:pt x="12" y="2"/>
                </a:cubicBezTo>
                <a:cubicBezTo>
                  <a:pt x="12" y="5"/>
                  <a:pt x="16" y="2"/>
                  <a:pt x="16" y="2"/>
                </a:cubicBezTo>
                <a:cubicBezTo>
                  <a:pt x="21" y="5"/>
                  <a:pt x="19" y="12"/>
                  <a:pt x="31" y="9"/>
                </a:cubicBezTo>
                <a:cubicBezTo>
                  <a:pt x="31" y="12"/>
                  <a:pt x="31" y="15"/>
                  <a:pt x="31" y="19"/>
                </a:cubicBezTo>
                <a:cubicBezTo>
                  <a:pt x="29" y="19"/>
                  <a:pt x="27" y="19"/>
                  <a:pt x="25" y="19"/>
                </a:cubicBezTo>
                <a:cubicBezTo>
                  <a:pt x="25" y="21"/>
                  <a:pt x="25" y="22"/>
                  <a:pt x="23" y="22"/>
                </a:cubicBezTo>
                <a:cubicBezTo>
                  <a:pt x="27" y="27"/>
                  <a:pt x="22" y="28"/>
                  <a:pt x="21" y="33"/>
                </a:cubicBezTo>
                <a:cubicBezTo>
                  <a:pt x="21" y="35"/>
                  <a:pt x="15" y="36"/>
                  <a:pt x="19" y="37"/>
                </a:cubicBezTo>
                <a:cubicBezTo>
                  <a:pt x="20" y="41"/>
                  <a:pt x="13" y="38"/>
                  <a:pt x="10" y="39"/>
                </a:cubicBezTo>
                <a:cubicBezTo>
                  <a:pt x="11" y="36"/>
                  <a:pt x="8" y="36"/>
                  <a:pt x="8" y="33"/>
                </a:cubicBezTo>
                <a:cubicBezTo>
                  <a:pt x="8" y="30"/>
                  <a:pt x="10" y="30"/>
                  <a:pt x="12" y="30"/>
                </a:cubicBezTo>
                <a:cubicBezTo>
                  <a:pt x="9" y="27"/>
                  <a:pt x="8" y="22"/>
                  <a:pt x="1" y="24"/>
                </a:cubicBezTo>
                <a:cubicBezTo>
                  <a:pt x="0" y="19"/>
                  <a:pt x="6" y="19"/>
                  <a:pt x="8" y="17"/>
                </a:cubicBezTo>
                <a:cubicBezTo>
                  <a:pt x="9" y="7"/>
                  <a:pt x="8" y="7"/>
                  <a:pt x="10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05" name="íśḻiďè">
            <a:extLst>
              <a:ext uri="{FF2B5EF4-FFF2-40B4-BE49-F238E27FC236}">
                <a16:creationId xmlns:a16="http://schemas.microsoft.com/office/drawing/2014/main" xmlns="" id="{D71561D1-E383-47E4-86B3-5A1B03B1DED2}"/>
              </a:ext>
            </a:extLst>
          </p:cNvPr>
          <p:cNvSpPr/>
          <p:nvPr/>
        </p:nvSpPr>
        <p:spPr bwMode="auto">
          <a:xfrm>
            <a:off x="10689451" y="4866591"/>
            <a:ext cx="52779" cy="57059"/>
          </a:xfrm>
          <a:custGeom>
            <a:avLst/>
            <a:gdLst>
              <a:gd name="T0" fmla="*/ 24 w 25"/>
              <a:gd name="T1" fmla="*/ 1 h 27"/>
              <a:gd name="T2" fmla="*/ 24 w 25"/>
              <a:gd name="T3" fmla="*/ 12 h 27"/>
              <a:gd name="T4" fmla="*/ 22 w 25"/>
              <a:gd name="T5" fmla="*/ 9 h 27"/>
              <a:gd name="T6" fmla="*/ 20 w 25"/>
              <a:gd name="T7" fmla="*/ 11 h 27"/>
              <a:gd name="T8" fmla="*/ 20 w 25"/>
              <a:gd name="T9" fmla="*/ 20 h 27"/>
              <a:gd name="T10" fmla="*/ 16 w 25"/>
              <a:gd name="T11" fmla="*/ 20 h 27"/>
              <a:gd name="T12" fmla="*/ 16 w 25"/>
              <a:gd name="T13" fmla="*/ 24 h 27"/>
              <a:gd name="T14" fmla="*/ 11 w 25"/>
              <a:gd name="T15" fmla="*/ 27 h 27"/>
              <a:gd name="T16" fmla="*/ 7 w 25"/>
              <a:gd name="T17" fmla="*/ 22 h 27"/>
              <a:gd name="T18" fmla="*/ 3 w 25"/>
              <a:gd name="T19" fmla="*/ 18 h 27"/>
              <a:gd name="T20" fmla="*/ 0 w 25"/>
              <a:gd name="T21" fmla="*/ 7 h 27"/>
              <a:gd name="T22" fmla="*/ 15 w 25"/>
              <a:gd name="T23" fmla="*/ 3 h 27"/>
              <a:gd name="T24" fmla="*/ 24 w 25"/>
              <a:gd name="T2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5" h="27">
                <a:moveTo>
                  <a:pt x="24" y="1"/>
                </a:moveTo>
                <a:cubicBezTo>
                  <a:pt x="23" y="5"/>
                  <a:pt x="25" y="8"/>
                  <a:pt x="24" y="12"/>
                </a:cubicBezTo>
                <a:cubicBezTo>
                  <a:pt x="24" y="13"/>
                  <a:pt x="22" y="10"/>
                  <a:pt x="22" y="9"/>
                </a:cubicBezTo>
                <a:cubicBezTo>
                  <a:pt x="22" y="9"/>
                  <a:pt x="21" y="9"/>
                  <a:pt x="20" y="11"/>
                </a:cubicBezTo>
                <a:cubicBezTo>
                  <a:pt x="19" y="13"/>
                  <a:pt x="21" y="17"/>
                  <a:pt x="20" y="20"/>
                </a:cubicBezTo>
                <a:cubicBezTo>
                  <a:pt x="20" y="20"/>
                  <a:pt x="17" y="19"/>
                  <a:pt x="16" y="20"/>
                </a:cubicBezTo>
                <a:cubicBezTo>
                  <a:pt x="16" y="20"/>
                  <a:pt x="17" y="23"/>
                  <a:pt x="16" y="24"/>
                </a:cubicBezTo>
                <a:cubicBezTo>
                  <a:pt x="15" y="25"/>
                  <a:pt x="11" y="24"/>
                  <a:pt x="11" y="27"/>
                </a:cubicBezTo>
                <a:cubicBezTo>
                  <a:pt x="9" y="26"/>
                  <a:pt x="8" y="24"/>
                  <a:pt x="7" y="22"/>
                </a:cubicBezTo>
                <a:cubicBezTo>
                  <a:pt x="6" y="21"/>
                  <a:pt x="4" y="19"/>
                  <a:pt x="3" y="18"/>
                </a:cubicBezTo>
                <a:cubicBezTo>
                  <a:pt x="2" y="14"/>
                  <a:pt x="4" y="9"/>
                  <a:pt x="0" y="7"/>
                </a:cubicBezTo>
                <a:cubicBezTo>
                  <a:pt x="2" y="4"/>
                  <a:pt x="9" y="4"/>
                  <a:pt x="15" y="3"/>
                </a:cubicBezTo>
                <a:cubicBezTo>
                  <a:pt x="18" y="2"/>
                  <a:pt x="20" y="0"/>
                  <a:pt x="24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06" name="îslîḓé">
            <a:extLst>
              <a:ext uri="{FF2B5EF4-FFF2-40B4-BE49-F238E27FC236}">
                <a16:creationId xmlns:a16="http://schemas.microsoft.com/office/drawing/2014/main" xmlns="" id="{BF688C1B-31AE-4AE3-A1BE-8FB6D8A5763A}"/>
              </a:ext>
            </a:extLst>
          </p:cNvPr>
          <p:cNvSpPr/>
          <p:nvPr/>
        </p:nvSpPr>
        <p:spPr bwMode="auto">
          <a:xfrm>
            <a:off x="7180387" y="2345982"/>
            <a:ext cx="969985" cy="723231"/>
          </a:xfrm>
          <a:custGeom>
            <a:avLst/>
            <a:gdLst>
              <a:gd name="T0" fmla="*/ 325 w 458"/>
              <a:gd name="T1" fmla="*/ 39 h 342"/>
              <a:gd name="T2" fmla="*/ 343 w 458"/>
              <a:gd name="T3" fmla="*/ 40 h 342"/>
              <a:gd name="T4" fmla="*/ 370 w 458"/>
              <a:gd name="T5" fmla="*/ 35 h 342"/>
              <a:gd name="T6" fmla="*/ 384 w 458"/>
              <a:gd name="T7" fmla="*/ 37 h 342"/>
              <a:gd name="T8" fmla="*/ 383 w 458"/>
              <a:gd name="T9" fmla="*/ 42 h 342"/>
              <a:gd name="T10" fmla="*/ 431 w 458"/>
              <a:gd name="T11" fmla="*/ 33 h 342"/>
              <a:gd name="T12" fmla="*/ 457 w 458"/>
              <a:gd name="T13" fmla="*/ 39 h 342"/>
              <a:gd name="T14" fmla="*/ 424 w 458"/>
              <a:gd name="T15" fmla="*/ 55 h 342"/>
              <a:gd name="T16" fmla="*/ 414 w 458"/>
              <a:gd name="T17" fmla="*/ 68 h 342"/>
              <a:gd name="T18" fmla="*/ 397 w 458"/>
              <a:gd name="T19" fmla="*/ 87 h 342"/>
              <a:gd name="T20" fmla="*/ 401 w 458"/>
              <a:gd name="T21" fmla="*/ 104 h 342"/>
              <a:gd name="T22" fmla="*/ 390 w 458"/>
              <a:gd name="T23" fmla="*/ 121 h 342"/>
              <a:gd name="T24" fmla="*/ 403 w 458"/>
              <a:gd name="T25" fmla="*/ 143 h 342"/>
              <a:gd name="T26" fmla="*/ 392 w 458"/>
              <a:gd name="T27" fmla="*/ 160 h 342"/>
              <a:gd name="T28" fmla="*/ 379 w 458"/>
              <a:gd name="T29" fmla="*/ 175 h 342"/>
              <a:gd name="T30" fmla="*/ 397 w 458"/>
              <a:gd name="T31" fmla="*/ 208 h 342"/>
              <a:gd name="T32" fmla="*/ 368 w 458"/>
              <a:gd name="T33" fmla="*/ 204 h 342"/>
              <a:gd name="T34" fmla="*/ 366 w 458"/>
              <a:gd name="T35" fmla="*/ 216 h 342"/>
              <a:gd name="T36" fmla="*/ 353 w 458"/>
              <a:gd name="T37" fmla="*/ 234 h 342"/>
              <a:gd name="T38" fmla="*/ 323 w 458"/>
              <a:gd name="T39" fmla="*/ 242 h 342"/>
              <a:gd name="T40" fmla="*/ 308 w 458"/>
              <a:gd name="T41" fmla="*/ 251 h 342"/>
              <a:gd name="T42" fmla="*/ 299 w 458"/>
              <a:gd name="T43" fmla="*/ 262 h 342"/>
              <a:gd name="T44" fmla="*/ 258 w 458"/>
              <a:gd name="T45" fmla="*/ 273 h 342"/>
              <a:gd name="T46" fmla="*/ 247 w 458"/>
              <a:gd name="T47" fmla="*/ 290 h 342"/>
              <a:gd name="T48" fmla="*/ 235 w 458"/>
              <a:gd name="T49" fmla="*/ 305 h 342"/>
              <a:gd name="T50" fmla="*/ 232 w 458"/>
              <a:gd name="T51" fmla="*/ 320 h 342"/>
              <a:gd name="T52" fmla="*/ 207 w 458"/>
              <a:gd name="T53" fmla="*/ 335 h 342"/>
              <a:gd name="T54" fmla="*/ 181 w 458"/>
              <a:gd name="T55" fmla="*/ 322 h 342"/>
              <a:gd name="T56" fmla="*/ 166 w 458"/>
              <a:gd name="T57" fmla="*/ 303 h 342"/>
              <a:gd name="T58" fmla="*/ 157 w 458"/>
              <a:gd name="T59" fmla="*/ 290 h 342"/>
              <a:gd name="T60" fmla="*/ 150 w 458"/>
              <a:gd name="T61" fmla="*/ 262 h 342"/>
              <a:gd name="T62" fmla="*/ 153 w 458"/>
              <a:gd name="T63" fmla="*/ 253 h 342"/>
              <a:gd name="T64" fmla="*/ 166 w 458"/>
              <a:gd name="T65" fmla="*/ 238 h 342"/>
              <a:gd name="T66" fmla="*/ 159 w 458"/>
              <a:gd name="T67" fmla="*/ 219 h 342"/>
              <a:gd name="T68" fmla="*/ 163 w 458"/>
              <a:gd name="T69" fmla="*/ 204 h 342"/>
              <a:gd name="T70" fmla="*/ 144 w 458"/>
              <a:gd name="T71" fmla="*/ 199 h 342"/>
              <a:gd name="T72" fmla="*/ 131 w 458"/>
              <a:gd name="T73" fmla="*/ 175 h 342"/>
              <a:gd name="T74" fmla="*/ 118 w 458"/>
              <a:gd name="T75" fmla="*/ 148 h 342"/>
              <a:gd name="T76" fmla="*/ 84 w 458"/>
              <a:gd name="T77" fmla="*/ 132 h 342"/>
              <a:gd name="T78" fmla="*/ 38 w 458"/>
              <a:gd name="T79" fmla="*/ 134 h 342"/>
              <a:gd name="T80" fmla="*/ 38 w 458"/>
              <a:gd name="T81" fmla="*/ 122 h 342"/>
              <a:gd name="T82" fmla="*/ 19 w 458"/>
              <a:gd name="T83" fmla="*/ 106 h 342"/>
              <a:gd name="T84" fmla="*/ 28 w 458"/>
              <a:gd name="T85" fmla="*/ 89 h 342"/>
              <a:gd name="T86" fmla="*/ 51 w 458"/>
              <a:gd name="T87" fmla="*/ 80 h 342"/>
              <a:gd name="T88" fmla="*/ 55 w 458"/>
              <a:gd name="T89" fmla="*/ 68 h 342"/>
              <a:gd name="T90" fmla="*/ 49 w 458"/>
              <a:gd name="T91" fmla="*/ 61 h 342"/>
              <a:gd name="T92" fmla="*/ 66 w 458"/>
              <a:gd name="T93" fmla="*/ 55 h 342"/>
              <a:gd name="T94" fmla="*/ 84 w 458"/>
              <a:gd name="T95" fmla="*/ 37 h 342"/>
              <a:gd name="T96" fmla="*/ 140 w 458"/>
              <a:gd name="T97" fmla="*/ 29 h 342"/>
              <a:gd name="T98" fmla="*/ 166 w 458"/>
              <a:gd name="T99" fmla="*/ 37 h 342"/>
              <a:gd name="T100" fmla="*/ 191 w 458"/>
              <a:gd name="T101" fmla="*/ 24 h 342"/>
              <a:gd name="T102" fmla="*/ 213 w 458"/>
              <a:gd name="T103" fmla="*/ 25 h 342"/>
              <a:gd name="T104" fmla="*/ 220 w 458"/>
              <a:gd name="T105" fmla="*/ 12 h 342"/>
              <a:gd name="T106" fmla="*/ 263 w 458"/>
              <a:gd name="T107" fmla="*/ 3 h 342"/>
              <a:gd name="T108" fmla="*/ 323 w 458"/>
              <a:gd name="T109" fmla="*/ 1 h 342"/>
              <a:gd name="T110" fmla="*/ 368 w 458"/>
              <a:gd name="T111" fmla="*/ 16 h 342"/>
              <a:gd name="T112" fmla="*/ 383 w 458"/>
              <a:gd name="T113" fmla="*/ 27 h 342"/>
              <a:gd name="T114" fmla="*/ 319 w 458"/>
              <a:gd name="T115" fmla="*/ 29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58" h="342">
                <a:moveTo>
                  <a:pt x="310" y="35"/>
                </a:moveTo>
                <a:cubicBezTo>
                  <a:pt x="310" y="37"/>
                  <a:pt x="314" y="36"/>
                  <a:pt x="314" y="39"/>
                </a:cubicBezTo>
                <a:cubicBezTo>
                  <a:pt x="316" y="40"/>
                  <a:pt x="319" y="37"/>
                  <a:pt x="319" y="37"/>
                </a:cubicBezTo>
                <a:cubicBezTo>
                  <a:pt x="322" y="36"/>
                  <a:pt x="322" y="39"/>
                  <a:pt x="325" y="39"/>
                </a:cubicBezTo>
                <a:cubicBezTo>
                  <a:pt x="326" y="38"/>
                  <a:pt x="327" y="37"/>
                  <a:pt x="329" y="37"/>
                </a:cubicBezTo>
                <a:cubicBezTo>
                  <a:pt x="330" y="36"/>
                  <a:pt x="332" y="37"/>
                  <a:pt x="334" y="37"/>
                </a:cubicBezTo>
                <a:cubicBezTo>
                  <a:pt x="341" y="35"/>
                  <a:pt x="349" y="32"/>
                  <a:pt x="355" y="35"/>
                </a:cubicBezTo>
                <a:cubicBezTo>
                  <a:pt x="353" y="39"/>
                  <a:pt x="345" y="36"/>
                  <a:pt x="343" y="40"/>
                </a:cubicBezTo>
                <a:cubicBezTo>
                  <a:pt x="344" y="44"/>
                  <a:pt x="347" y="40"/>
                  <a:pt x="347" y="40"/>
                </a:cubicBezTo>
                <a:cubicBezTo>
                  <a:pt x="351" y="41"/>
                  <a:pt x="351" y="43"/>
                  <a:pt x="356" y="40"/>
                </a:cubicBezTo>
                <a:cubicBezTo>
                  <a:pt x="358" y="40"/>
                  <a:pt x="359" y="39"/>
                  <a:pt x="360" y="39"/>
                </a:cubicBezTo>
                <a:cubicBezTo>
                  <a:pt x="361" y="38"/>
                  <a:pt x="369" y="35"/>
                  <a:pt x="370" y="35"/>
                </a:cubicBezTo>
                <a:cubicBezTo>
                  <a:pt x="373" y="40"/>
                  <a:pt x="368" y="33"/>
                  <a:pt x="371" y="33"/>
                </a:cubicBezTo>
                <a:cubicBezTo>
                  <a:pt x="372" y="33"/>
                  <a:pt x="377" y="33"/>
                  <a:pt x="377" y="33"/>
                </a:cubicBezTo>
                <a:cubicBezTo>
                  <a:pt x="378" y="32"/>
                  <a:pt x="381" y="30"/>
                  <a:pt x="386" y="31"/>
                </a:cubicBezTo>
                <a:cubicBezTo>
                  <a:pt x="386" y="34"/>
                  <a:pt x="387" y="36"/>
                  <a:pt x="384" y="37"/>
                </a:cubicBezTo>
                <a:cubicBezTo>
                  <a:pt x="384" y="38"/>
                  <a:pt x="382" y="39"/>
                  <a:pt x="381" y="40"/>
                </a:cubicBezTo>
                <a:cubicBezTo>
                  <a:pt x="379" y="43"/>
                  <a:pt x="378" y="47"/>
                  <a:pt x="373" y="46"/>
                </a:cubicBezTo>
                <a:cubicBezTo>
                  <a:pt x="374" y="52"/>
                  <a:pt x="377" y="44"/>
                  <a:pt x="381" y="46"/>
                </a:cubicBezTo>
                <a:cubicBezTo>
                  <a:pt x="383" y="47"/>
                  <a:pt x="382" y="43"/>
                  <a:pt x="383" y="42"/>
                </a:cubicBezTo>
                <a:cubicBezTo>
                  <a:pt x="385" y="41"/>
                  <a:pt x="392" y="43"/>
                  <a:pt x="392" y="39"/>
                </a:cubicBezTo>
                <a:cubicBezTo>
                  <a:pt x="396" y="45"/>
                  <a:pt x="408" y="36"/>
                  <a:pt x="411" y="40"/>
                </a:cubicBezTo>
                <a:cubicBezTo>
                  <a:pt x="412" y="39"/>
                  <a:pt x="414" y="37"/>
                  <a:pt x="416" y="35"/>
                </a:cubicBezTo>
                <a:cubicBezTo>
                  <a:pt x="422" y="37"/>
                  <a:pt x="426" y="33"/>
                  <a:pt x="431" y="33"/>
                </a:cubicBezTo>
                <a:cubicBezTo>
                  <a:pt x="430" y="33"/>
                  <a:pt x="432" y="35"/>
                  <a:pt x="433" y="35"/>
                </a:cubicBezTo>
                <a:cubicBezTo>
                  <a:pt x="434" y="35"/>
                  <a:pt x="441" y="34"/>
                  <a:pt x="442" y="35"/>
                </a:cubicBezTo>
                <a:cubicBezTo>
                  <a:pt x="444" y="37"/>
                  <a:pt x="443" y="34"/>
                  <a:pt x="446" y="35"/>
                </a:cubicBezTo>
                <a:cubicBezTo>
                  <a:pt x="449" y="36"/>
                  <a:pt x="453" y="39"/>
                  <a:pt x="457" y="39"/>
                </a:cubicBezTo>
                <a:cubicBezTo>
                  <a:pt x="458" y="42"/>
                  <a:pt x="455" y="41"/>
                  <a:pt x="453" y="42"/>
                </a:cubicBezTo>
                <a:cubicBezTo>
                  <a:pt x="452" y="43"/>
                  <a:pt x="451" y="45"/>
                  <a:pt x="450" y="46"/>
                </a:cubicBezTo>
                <a:cubicBezTo>
                  <a:pt x="445" y="48"/>
                  <a:pt x="437" y="47"/>
                  <a:pt x="437" y="53"/>
                </a:cubicBezTo>
                <a:cubicBezTo>
                  <a:pt x="432" y="53"/>
                  <a:pt x="426" y="53"/>
                  <a:pt x="424" y="55"/>
                </a:cubicBezTo>
                <a:cubicBezTo>
                  <a:pt x="426" y="58"/>
                  <a:pt x="430" y="59"/>
                  <a:pt x="422" y="59"/>
                </a:cubicBezTo>
                <a:cubicBezTo>
                  <a:pt x="422" y="61"/>
                  <a:pt x="425" y="61"/>
                  <a:pt x="427" y="61"/>
                </a:cubicBezTo>
                <a:cubicBezTo>
                  <a:pt x="424" y="66"/>
                  <a:pt x="415" y="65"/>
                  <a:pt x="414" y="72"/>
                </a:cubicBezTo>
                <a:cubicBezTo>
                  <a:pt x="411" y="72"/>
                  <a:pt x="415" y="69"/>
                  <a:pt x="414" y="68"/>
                </a:cubicBezTo>
                <a:cubicBezTo>
                  <a:pt x="413" y="68"/>
                  <a:pt x="408" y="71"/>
                  <a:pt x="405" y="72"/>
                </a:cubicBezTo>
                <a:cubicBezTo>
                  <a:pt x="405" y="74"/>
                  <a:pt x="407" y="73"/>
                  <a:pt x="409" y="74"/>
                </a:cubicBezTo>
                <a:cubicBezTo>
                  <a:pt x="404" y="78"/>
                  <a:pt x="407" y="77"/>
                  <a:pt x="405" y="83"/>
                </a:cubicBezTo>
                <a:cubicBezTo>
                  <a:pt x="405" y="85"/>
                  <a:pt x="398" y="86"/>
                  <a:pt x="397" y="87"/>
                </a:cubicBezTo>
                <a:cubicBezTo>
                  <a:pt x="397" y="88"/>
                  <a:pt x="398" y="92"/>
                  <a:pt x="397" y="93"/>
                </a:cubicBezTo>
                <a:cubicBezTo>
                  <a:pt x="396" y="94"/>
                  <a:pt x="392" y="93"/>
                  <a:pt x="390" y="94"/>
                </a:cubicBezTo>
                <a:cubicBezTo>
                  <a:pt x="391" y="97"/>
                  <a:pt x="393" y="97"/>
                  <a:pt x="394" y="100"/>
                </a:cubicBezTo>
                <a:cubicBezTo>
                  <a:pt x="395" y="104"/>
                  <a:pt x="399" y="102"/>
                  <a:pt x="401" y="104"/>
                </a:cubicBezTo>
                <a:cubicBezTo>
                  <a:pt x="402" y="104"/>
                  <a:pt x="401" y="107"/>
                  <a:pt x="401" y="107"/>
                </a:cubicBezTo>
                <a:cubicBezTo>
                  <a:pt x="403" y="109"/>
                  <a:pt x="406" y="108"/>
                  <a:pt x="407" y="109"/>
                </a:cubicBezTo>
                <a:cubicBezTo>
                  <a:pt x="407" y="113"/>
                  <a:pt x="409" y="113"/>
                  <a:pt x="409" y="117"/>
                </a:cubicBezTo>
                <a:cubicBezTo>
                  <a:pt x="403" y="119"/>
                  <a:pt x="397" y="117"/>
                  <a:pt x="390" y="121"/>
                </a:cubicBezTo>
                <a:cubicBezTo>
                  <a:pt x="395" y="125"/>
                  <a:pt x="399" y="131"/>
                  <a:pt x="409" y="130"/>
                </a:cubicBezTo>
                <a:cubicBezTo>
                  <a:pt x="408" y="133"/>
                  <a:pt x="410" y="133"/>
                  <a:pt x="412" y="134"/>
                </a:cubicBezTo>
                <a:cubicBezTo>
                  <a:pt x="413" y="138"/>
                  <a:pt x="409" y="136"/>
                  <a:pt x="409" y="139"/>
                </a:cubicBezTo>
                <a:cubicBezTo>
                  <a:pt x="409" y="141"/>
                  <a:pt x="406" y="143"/>
                  <a:pt x="403" y="143"/>
                </a:cubicBezTo>
                <a:cubicBezTo>
                  <a:pt x="401" y="150"/>
                  <a:pt x="410" y="146"/>
                  <a:pt x="409" y="152"/>
                </a:cubicBezTo>
                <a:cubicBezTo>
                  <a:pt x="405" y="152"/>
                  <a:pt x="405" y="154"/>
                  <a:pt x="407" y="154"/>
                </a:cubicBezTo>
                <a:cubicBezTo>
                  <a:pt x="405" y="160"/>
                  <a:pt x="401" y="153"/>
                  <a:pt x="397" y="154"/>
                </a:cubicBezTo>
                <a:cubicBezTo>
                  <a:pt x="394" y="154"/>
                  <a:pt x="396" y="160"/>
                  <a:pt x="392" y="160"/>
                </a:cubicBezTo>
                <a:cubicBezTo>
                  <a:pt x="392" y="163"/>
                  <a:pt x="393" y="164"/>
                  <a:pt x="396" y="165"/>
                </a:cubicBezTo>
                <a:cubicBezTo>
                  <a:pt x="395" y="168"/>
                  <a:pt x="391" y="166"/>
                  <a:pt x="388" y="167"/>
                </a:cubicBezTo>
                <a:cubicBezTo>
                  <a:pt x="383" y="168"/>
                  <a:pt x="378" y="172"/>
                  <a:pt x="373" y="173"/>
                </a:cubicBezTo>
                <a:cubicBezTo>
                  <a:pt x="373" y="175"/>
                  <a:pt x="377" y="174"/>
                  <a:pt x="379" y="175"/>
                </a:cubicBezTo>
                <a:cubicBezTo>
                  <a:pt x="381" y="176"/>
                  <a:pt x="382" y="182"/>
                  <a:pt x="386" y="180"/>
                </a:cubicBezTo>
                <a:cubicBezTo>
                  <a:pt x="388" y="184"/>
                  <a:pt x="383" y="184"/>
                  <a:pt x="383" y="186"/>
                </a:cubicBezTo>
                <a:cubicBezTo>
                  <a:pt x="382" y="188"/>
                  <a:pt x="385" y="194"/>
                  <a:pt x="381" y="195"/>
                </a:cubicBezTo>
                <a:cubicBezTo>
                  <a:pt x="383" y="202"/>
                  <a:pt x="396" y="200"/>
                  <a:pt x="397" y="208"/>
                </a:cubicBezTo>
                <a:cubicBezTo>
                  <a:pt x="395" y="208"/>
                  <a:pt x="390" y="209"/>
                  <a:pt x="390" y="206"/>
                </a:cubicBezTo>
                <a:cubicBezTo>
                  <a:pt x="388" y="207"/>
                  <a:pt x="389" y="208"/>
                  <a:pt x="390" y="208"/>
                </a:cubicBezTo>
                <a:cubicBezTo>
                  <a:pt x="385" y="214"/>
                  <a:pt x="382" y="213"/>
                  <a:pt x="373" y="212"/>
                </a:cubicBezTo>
                <a:cubicBezTo>
                  <a:pt x="376" y="205"/>
                  <a:pt x="365" y="211"/>
                  <a:pt x="368" y="204"/>
                </a:cubicBezTo>
                <a:cubicBezTo>
                  <a:pt x="362" y="203"/>
                  <a:pt x="362" y="208"/>
                  <a:pt x="356" y="206"/>
                </a:cubicBezTo>
                <a:cubicBezTo>
                  <a:pt x="359" y="209"/>
                  <a:pt x="358" y="210"/>
                  <a:pt x="355" y="210"/>
                </a:cubicBezTo>
                <a:cubicBezTo>
                  <a:pt x="355" y="213"/>
                  <a:pt x="366" y="213"/>
                  <a:pt x="356" y="214"/>
                </a:cubicBezTo>
                <a:cubicBezTo>
                  <a:pt x="358" y="218"/>
                  <a:pt x="363" y="215"/>
                  <a:pt x="366" y="216"/>
                </a:cubicBezTo>
                <a:cubicBezTo>
                  <a:pt x="370" y="216"/>
                  <a:pt x="375" y="219"/>
                  <a:pt x="381" y="217"/>
                </a:cubicBezTo>
                <a:cubicBezTo>
                  <a:pt x="377" y="223"/>
                  <a:pt x="372" y="228"/>
                  <a:pt x="368" y="232"/>
                </a:cubicBezTo>
                <a:cubicBezTo>
                  <a:pt x="363" y="231"/>
                  <a:pt x="360" y="233"/>
                  <a:pt x="356" y="234"/>
                </a:cubicBezTo>
                <a:cubicBezTo>
                  <a:pt x="356" y="234"/>
                  <a:pt x="353" y="234"/>
                  <a:pt x="353" y="234"/>
                </a:cubicBezTo>
                <a:cubicBezTo>
                  <a:pt x="351" y="236"/>
                  <a:pt x="352" y="234"/>
                  <a:pt x="349" y="234"/>
                </a:cubicBezTo>
                <a:cubicBezTo>
                  <a:pt x="344" y="234"/>
                  <a:pt x="339" y="238"/>
                  <a:pt x="332" y="238"/>
                </a:cubicBezTo>
                <a:cubicBezTo>
                  <a:pt x="329" y="238"/>
                  <a:pt x="332" y="240"/>
                  <a:pt x="332" y="240"/>
                </a:cubicBezTo>
                <a:cubicBezTo>
                  <a:pt x="330" y="244"/>
                  <a:pt x="329" y="241"/>
                  <a:pt x="323" y="242"/>
                </a:cubicBezTo>
                <a:cubicBezTo>
                  <a:pt x="323" y="243"/>
                  <a:pt x="325" y="243"/>
                  <a:pt x="327" y="244"/>
                </a:cubicBezTo>
                <a:cubicBezTo>
                  <a:pt x="327" y="246"/>
                  <a:pt x="313" y="248"/>
                  <a:pt x="315" y="242"/>
                </a:cubicBezTo>
                <a:cubicBezTo>
                  <a:pt x="314" y="243"/>
                  <a:pt x="309" y="242"/>
                  <a:pt x="308" y="244"/>
                </a:cubicBezTo>
                <a:cubicBezTo>
                  <a:pt x="307" y="245"/>
                  <a:pt x="309" y="249"/>
                  <a:pt x="308" y="251"/>
                </a:cubicBezTo>
                <a:cubicBezTo>
                  <a:pt x="308" y="251"/>
                  <a:pt x="303" y="249"/>
                  <a:pt x="302" y="251"/>
                </a:cubicBezTo>
                <a:cubicBezTo>
                  <a:pt x="302" y="252"/>
                  <a:pt x="305" y="254"/>
                  <a:pt x="304" y="257"/>
                </a:cubicBezTo>
                <a:cubicBezTo>
                  <a:pt x="302" y="259"/>
                  <a:pt x="301" y="257"/>
                  <a:pt x="299" y="257"/>
                </a:cubicBezTo>
                <a:cubicBezTo>
                  <a:pt x="299" y="258"/>
                  <a:pt x="299" y="260"/>
                  <a:pt x="299" y="262"/>
                </a:cubicBezTo>
                <a:cubicBezTo>
                  <a:pt x="298" y="262"/>
                  <a:pt x="296" y="262"/>
                  <a:pt x="295" y="262"/>
                </a:cubicBezTo>
                <a:cubicBezTo>
                  <a:pt x="293" y="263"/>
                  <a:pt x="295" y="265"/>
                  <a:pt x="293" y="266"/>
                </a:cubicBezTo>
                <a:cubicBezTo>
                  <a:pt x="290" y="267"/>
                  <a:pt x="282" y="265"/>
                  <a:pt x="284" y="271"/>
                </a:cubicBezTo>
                <a:cubicBezTo>
                  <a:pt x="276" y="273"/>
                  <a:pt x="267" y="274"/>
                  <a:pt x="258" y="273"/>
                </a:cubicBezTo>
                <a:cubicBezTo>
                  <a:pt x="254" y="276"/>
                  <a:pt x="252" y="285"/>
                  <a:pt x="247" y="281"/>
                </a:cubicBezTo>
                <a:cubicBezTo>
                  <a:pt x="247" y="282"/>
                  <a:pt x="249" y="284"/>
                  <a:pt x="248" y="286"/>
                </a:cubicBezTo>
                <a:cubicBezTo>
                  <a:pt x="248" y="287"/>
                  <a:pt x="245" y="286"/>
                  <a:pt x="245" y="286"/>
                </a:cubicBezTo>
                <a:cubicBezTo>
                  <a:pt x="244" y="287"/>
                  <a:pt x="247" y="289"/>
                  <a:pt x="247" y="290"/>
                </a:cubicBezTo>
                <a:cubicBezTo>
                  <a:pt x="247" y="290"/>
                  <a:pt x="245" y="291"/>
                  <a:pt x="245" y="292"/>
                </a:cubicBezTo>
                <a:cubicBezTo>
                  <a:pt x="245" y="294"/>
                  <a:pt x="239" y="298"/>
                  <a:pt x="243" y="299"/>
                </a:cubicBezTo>
                <a:cubicBezTo>
                  <a:pt x="243" y="302"/>
                  <a:pt x="240" y="300"/>
                  <a:pt x="239" y="301"/>
                </a:cubicBezTo>
                <a:cubicBezTo>
                  <a:pt x="238" y="302"/>
                  <a:pt x="236" y="304"/>
                  <a:pt x="235" y="305"/>
                </a:cubicBezTo>
                <a:cubicBezTo>
                  <a:pt x="235" y="306"/>
                  <a:pt x="236" y="308"/>
                  <a:pt x="235" y="309"/>
                </a:cubicBezTo>
                <a:cubicBezTo>
                  <a:pt x="233" y="311"/>
                  <a:pt x="235" y="313"/>
                  <a:pt x="233" y="316"/>
                </a:cubicBezTo>
                <a:cubicBezTo>
                  <a:pt x="233" y="317"/>
                  <a:pt x="230" y="316"/>
                  <a:pt x="230" y="316"/>
                </a:cubicBezTo>
                <a:cubicBezTo>
                  <a:pt x="230" y="317"/>
                  <a:pt x="231" y="319"/>
                  <a:pt x="232" y="320"/>
                </a:cubicBezTo>
                <a:cubicBezTo>
                  <a:pt x="232" y="323"/>
                  <a:pt x="230" y="323"/>
                  <a:pt x="230" y="326"/>
                </a:cubicBezTo>
                <a:cubicBezTo>
                  <a:pt x="230" y="327"/>
                  <a:pt x="231" y="330"/>
                  <a:pt x="232" y="329"/>
                </a:cubicBezTo>
                <a:cubicBezTo>
                  <a:pt x="229" y="336"/>
                  <a:pt x="226" y="338"/>
                  <a:pt x="220" y="342"/>
                </a:cubicBezTo>
                <a:cubicBezTo>
                  <a:pt x="214" y="342"/>
                  <a:pt x="211" y="338"/>
                  <a:pt x="207" y="335"/>
                </a:cubicBezTo>
                <a:cubicBezTo>
                  <a:pt x="202" y="342"/>
                  <a:pt x="191" y="331"/>
                  <a:pt x="192" y="331"/>
                </a:cubicBezTo>
                <a:cubicBezTo>
                  <a:pt x="191" y="331"/>
                  <a:pt x="190" y="335"/>
                  <a:pt x="191" y="335"/>
                </a:cubicBezTo>
                <a:cubicBezTo>
                  <a:pt x="188" y="334"/>
                  <a:pt x="188" y="331"/>
                  <a:pt x="187" y="329"/>
                </a:cubicBezTo>
                <a:cubicBezTo>
                  <a:pt x="185" y="327"/>
                  <a:pt x="180" y="327"/>
                  <a:pt x="181" y="322"/>
                </a:cubicBezTo>
                <a:cubicBezTo>
                  <a:pt x="179" y="319"/>
                  <a:pt x="176" y="318"/>
                  <a:pt x="174" y="316"/>
                </a:cubicBezTo>
                <a:cubicBezTo>
                  <a:pt x="174" y="314"/>
                  <a:pt x="176" y="315"/>
                  <a:pt x="178" y="314"/>
                </a:cubicBezTo>
                <a:cubicBezTo>
                  <a:pt x="177" y="310"/>
                  <a:pt x="173" y="312"/>
                  <a:pt x="170" y="309"/>
                </a:cubicBezTo>
                <a:cubicBezTo>
                  <a:pt x="169" y="307"/>
                  <a:pt x="169" y="304"/>
                  <a:pt x="166" y="303"/>
                </a:cubicBezTo>
                <a:cubicBezTo>
                  <a:pt x="163" y="307"/>
                  <a:pt x="166" y="300"/>
                  <a:pt x="166" y="301"/>
                </a:cubicBezTo>
                <a:cubicBezTo>
                  <a:pt x="166" y="299"/>
                  <a:pt x="164" y="301"/>
                  <a:pt x="163" y="299"/>
                </a:cubicBezTo>
                <a:cubicBezTo>
                  <a:pt x="161" y="297"/>
                  <a:pt x="164" y="294"/>
                  <a:pt x="161" y="294"/>
                </a:cubicBezTo>
                <a:cubicBezTo>
                  <a:pt x="157" y="294"/>
                  <a:pt x="160" y="286"/>
                  <a:pt x="157" y="290"/>
                </a:cubicBezTo>
                <a:cubicBezTo>
                  <a:pt x="155" y="289"/>
                  <a:pt x="155" y="286"/>
                  <a:pt x="151" y="286"/>
                </a:cubicBezTo>
                <a:cubicBezTo>
                  <a:pt x="152" y="284"/>
                  <a:pt x="155" y="283"/>
                  <a:pt x="155" y="281"/>
                </a:cubicBezTo>
                <a:cubicBezTo>
                  <a:pt x="155" y="278"/>
                  <a:pt x="151" y="279"/>
                  <a:pt x="148" y="279"/>
                </a:cubicBezTo>
                <a:cubicBezTo>
                  <a:pt x="146" y="272"/>
                  <a:pt x="147" y="269"/>
                  <a:pt x="150" y="262"/>
                </a:cubicBezTo>
                <a:cubicBezTo>
                  <a:pt x="145" y="259"/>
                  <a:pt x="153" y="256"/>
                  <a:pt x="146" y="257"/>
                </a:cubicBezTo>
                <a:cubicBezTo>
                  <a:pt x="145" y="254"/>
                  <a:pt x="149" y="256"/>
                  <a:pt x="150" y="255"/>
                </a:cubicBezTo>
                <a:cubicBezTo>
                  <a:pt x="150" y="254"/>
                  <a:pt x="149" y="251"/>
                  <a:pt x="150" y="251"/>
                </a:cubicBezTo>
                <a:cubicBezTo>
                  <a:pt x="151" y="251"/>
                  <a:pt x="152" y="253"/>
                  <a:pt x="153" y="253"/>
                </a:cubicBezTo>
                <a:cubicBezTo>
                  <a:pt x="153" y="249"/>
                  <a:pt x="153" y="245"/>
                  <a:pt x="153" y="242"/>
                </a:cubicBezTo>
                <a:cubicBezTo>
                  <a:pt x="156" y="242"/>
                  <a:pt x="158" y="240"/>
                  <a:pt x="159" y="238"/>
                </a:cubicBezTo>
                <a:cubicBezTo>
                  <a:pt x="161" y="238"/>
                  <a:pt x="160" y="240"/>
                  <a:pt x="161" y="242"/>
                </a:cubicBezTo>
                <a:cubicBezTo>
                  <a:pt x="163" y="240"/>
                  <a:pt x="163" y="237"/>
                  <a:pt x="166" y="238"/>
                </a:cubicBezTo>
                <a:cubicBezTo>
                  <a:pt x="168" y="236"/>
                  <a:pt x="164" y="235"/>
                  <a:pt x="164" y="234"/>
                </a:cubicBezTo>
                <a:cubicBezTo>
                  <a:pt x="165" y="232"/>
                  <a:pt x="170" y="232"/>
                  <a:pt x="170" y="230"/>
                </a:cubicBezTo>
                <a:cubicBezTo>
                  <a:pt x="171" y="227"/>
                  <a:pt x="164" y="226"/>
                  <a:pt x="168" y="221"/>
                </a:cubicBezTo>
                <a:cubicBezTo>
                  <a:pt x="160" y="226"/>
                  <a:pt x="172" y="217"/>
                  <a:pt x="159" y="219"/>
                </a:cubicBezTo>
                <a:cubicBezTo>
                  <a:pt x="158" y="213"/>
                  <a:pt x="164" y="214"/>
                  <a:pt x="170" y="214"/>
                </a:cubicBezTo>
                <a:cubicBezTo>
                  <a:pt x="170" y="212"/>
                  <a:pt x="166" y="212"/>
                  <a:pt x="166" y="210"/>
                </a:cubicBezTo>
                <a:cubicBezTo>
                  <a:pt x="167" y="208"/>
                  <a:pt x="164" y="209"/>
                  <a:pt x="163" y="208"/>
                </a:cubicBezTo>
                <a:cubicBezTo>
                  <a:pt x="162" y="208"/>
                  <a:pt x="163" y="205"/>
                  <a:pt x="163" y="204"/>
                </a:cubicBezTo>
                <a:cubicBezTo>
                  <a:pt x="162" y="204"/>
                  <a:pt x="158" y="201"/>
                  <a:pt x="157" y="201"/>
                </a:cubicBezTo>
                <a:cubicBezTo>
                  <a:pt x="156" y="201"/>
                  <a:pt x="154" y="196"/>
                  <a:pt x="151" y="193"/>
                </a:cubicBezTo>
                <a:cubicBezTo>
                  <a:pt x="149" y="196"/>
                  <a:pt x="148" y="199"/>
                  <a:pt x="146" y="193"/>
                </a:cubicBezTo>
                <a:cubicBezTo>
                  <a:pt x="144" y="194"/>
                  <a:pt x="144" y="197"/>
                  <a:pt x="144" y="199"/>
                </a:cubicBezTo>
                <a:cubicBezTo>
                  <a:pt x="141" y="199"/>
                  <a:pt x="138" y="199"/>
                  <a:pt x="135" y="199"/>
                </a:cubicBezTo>
                <a:cubicBezTo>
                  <a:pt x="129" y="191"/>
                  <a:pt x="133" y="185"/>
                  <a:pt x="135" y="176"/>
                </a:cubicBezTo>
                <a:cubicBezTo>
                  <a:pt x="134" y="175"/>
                  <a:pt x="133" y="173"/>
                  <a:pt x="133" y="171"/>
                </a:cubicBezTo>
                <a:cubicBezTo>
                  <a:pt x="131" y="171"/>
                  <a:pt x="131" y="173"/>
                  <a:pt x="131" y="175"/>
                </a:cubicBezTo>
                <a:cubicBezTo>
                  <a:pt x="126" y="175"/>
                  <a:pt x="133" y="164"/>
                  <a:pt x="125" y="167"/>
                </a:cubicBezTo>
                <a:cubicBezTo>
                  <a:pt x="128" y="164"/>
                  <a:pt x="128" y="162"/>
                  <a:pt x="125" y="160"/>
                </a:cubicBezTo>
                <a:cubicBezTo>
                  <a:pt x="125" y="157"/>
                  <a:pt x="122" y="158"/>
                  <a:pt x="120" y="158"/>
                </a:cubicBezTo>
                <a:cubicBezTo>
                  <a:pt x="118" y="155"/>
                  <a:pt x="119" y="151"/>
                  <a:pt x="118" y="148"/>
                </a:cubicBezTo>
                <a:cubicBezTo>
                  <a:pt x="117" y="146"/>
                  <a:pt x="112" y="146"/>
                  <a:pt x="114" y="141"/>
                </a:cubicBezTo>
                <a:cubicBezTo>
                  <a:pt x="111" y="142"/>
                  <a:pt x="110" y="140"/>
                  <a:pt x="109" y="139"/>
                </a:cubicBezTo>
                <a:cubicBezTo>
                  <a:pt x="108" y="139"/>
                  <a:pt x="105" y="140"/>
                  <a:pt x="105" y="139"/>
                </a:cubicBezTo>
                <a:cubicBezTo>
                  <a:pt x="103" y="136"/>
                  <a:pt x="88" y="138"/>
                  <a:pt x="84" y="132"/>
                </a:cubicBezTo>
                <a:cubicBezTo>
                  <a:pt x="77" y="135"/>
                  <a:pt x="62" y="127"/>
                  <a:pt x="58" y="132"/>
                </a:cubicBezTo>
                <a:cubicBezTo>
                  <a:pt x="56" y="135"/>
                  <a:pt x="56" y="131"/>
                  <a:pt x="53" y="132"/>
                </a:cubicBezTo>
                <a:cubicBezTo>
                  <a:pt x="48" y="132"/>
                  <a:pt x="44" y="135"/>
                  <a:pt x="40" y="135"/>
                </a:cubicBezTo>
                <a:cubicBezTo>
                  <a:pt x="40" y="135"/>
                  <a:pt x="39" y="134"/>
                  <a:pt x="38" y="134"/>
                </a:cubicBezTo>
                <a:cubicBezTo>
                  <a:pt x="36" y="133"/>
                  <a:pt x="34" y="134"/>
                  <a:pt x="32" y="134"/>
                </a:cubicBezTo>
                <a:cubicBezTo>
                  <a:pt x="32" y="130"/>
                  <a:pt x="31" y="129"/>
                  <a:pt x="28" y="128"/>
                </a:cubicBezTo>
                <a:cubicBezTo>
                  <a:pt x="28" y="125"/>
                  <a:pt x="33" y="127"/>
                  <a:pt x="34" y="126"/>
                </a:cubicBezTo>
                <a:cubicBezTo>
                  <a:pt x="35" y="125"/>
                  <a:pt x="29" y="121"/>
                  <a:pt x="38" y="122"/>
                </a:cubicBezTo>
                <a:cubicBezTo>
                  <a:pt x="35" y="117"/>
                  <a:pt x="21" y="123"/>
                  <a:pt x="17" y="119"/>
                </a:cubicBezTo>
                <a:cubicBezTo>
                  <a:pt x="21" y="109"/>
                  <a:pt x="33" y="119"/>
                  <a:pt x="40" y="111"/>
                </a:cubicBezTo>
                <a:cubicBezTo>
                  <a:pt x="36" y="107"/>
                  <a:pt x="24" y="110"/>
                  <a:pt x="19" y="111"/>
                </a:cubicBezTo>
                <a:cubicBezTo>
                  <a:pt x="17" y="109"/>
                  <a:pt x="18" y="108"/>
                  <a:pt x="19" y="106"/>
                </a:cubicBezTo>
                <a:cubicBezTo>
                  <a:pt x="18" y="105"/>
                  <a:pt x="17" y="106"/>
                  <a:pt x="17" y="107"/>
                </a:cubicBezTo>
                <a:cubicBezTo>
                  <a:pt x="15" y="107"/>
                  <a:pt x="16" y="105"/>
                  <a:pt x="15" y="104"/>
                </a:cubicBezTo>
                <a:cubicBezTo>
                  <a:pt x="8" y="105"/>
                  <a:pt x="5" y="102"/>
                  <a:pt x="0" y="100"/>
                </a:cubicBezTo>
                <a:cubicBezTo>
                  <a:pt x="4" y="88"/>
                  <a:pt x="19" y="91"/>
                  <a:pt x="28" y="89"/>
                </a:cubicBezTo>
                <a:cubicBezTo>
                  <a:pt x="31" y="88"/>
                  <a:pt x="30" y="89"/>
                  <a:pt x="32" y="87"/>
                </a:cubicBezTo>
                <a:cubicBezTo>
                  <a:pt x="32" y="87"/>
                  <a:pt x="35" y="85"/>
                  <a:pt x="34" y="85"/>
                </a:cubicBezTo>
                <a:cubicBezTo>
                  <a:pt x="39" y="83"/>
                  <a:pt x="46" y="85"/>
                  <a:pt x="49" y="83"/>
                </a:cubicBezTo>
                <a:cubicBezTo>
                  <a:pt x="51" y="82"/>
                  <a:pt x="49" y="81"/>
                  <a:pt x="51" y="80"/>
                </a:cubicBezTo>
                <a:cubicBezTo>
                  <a:pt x="52" y="78"/>
                  <a:pt x="55" y="79"/>
                  <a:pt x="56" y="78"/>
                </a:cubicBezTo>
                <a:cubicBezTo>
                  <a:pt x="58" y="76"/>
                  <a:pt x="59" y="74"/>
                  <a:pt x="62" y="72"/>
                </a:cubicBezTo>
                <a:cubicBezTo>
                  <a:pt x="64" y="66"/>
                  <a:pt x="56" y="71"/>
                  <a:pt x="58" y="65"/>
                </a:cubicBezTo>
                <a:cubicBezTo>
                  <a:pt x="55" y="62"/>
                  <a:pt x="55" y="68"/>
                  <a:pt x="55" y="68"/>
                </a:cubicBezTo>
                <a:cubicBezTo>
                  <a:pt x="53" y="69"/>
                  <a:pt x="45" y="64"/>
                  <a:pt x="40" y="66"/>
                </a:cubicBezTo>
                <a:cubicBezTo>
                  <a:pt x="37" y="61"/>
                  <a:pt x="44" y="64"/>
                  <a:pt x="45" y="63"/>
                </a:cubicBezTo>
                <a:cubicBezTo>
                  <a:pt x="45" y="62"/>
                  <a:pt x="45" y="61"/>
                  <a:pt x="45" y="61"/>
                </a:cubicBezTo>
                <a:cubicBezTo>
                  <a:pt x="46" y="60"/>
                  <a:pt x="48" y="61"/>
                  <a:pt x="49" y="61"/>
                </a:cubicBezTo>
                <a:cubicBezTo>
                  <a:pt x="49" y="60"/>
                  <a:pt x="50" y="57"/>
                  <a:pt x="51" y="57"/>
                </a:cubicBezTo>
                <a:cubicBezTo>
                  <a:pt x="53" y="56"/>
                  <a:pt x="52" y="59"/>
                  <a:pt x="53" y="59"/>
                </a:cubicBezTo>
                <a:cubicBezTo>
                  <a:pt x="53" y="59"/>
                  <a:pt x="59" y="58"/>
                  <a:pt x="58" y="53"/>
                </a:cubicBezTo>
                <a:cubicBezTo>
                  <a:pt x="62" y="53"/>
                  <a:pt x="62" y="56"/>
                  <a:pt x="66" y="55"/>
                </a:cubicBezTo>
                <a:cubicBezTo>
                  <a:pt x="69" y="55"/>
                  <a:pt x="66" y="53"/>
                  <a:pt x="66" y="53"/>
                </a:cubicBezTo>
                <a:cubicBezTo>
                  <a:pt x="66" y="51"/>
                  <a:pt x="70" y="52"/>
                  <a:pt x="69" y="48"/>
                </a:cubicBezTo>
                <a:cubicBezTo>
                  <a:pt x="74" y="48"/>
                  <a:pt x="78" y="48"/>
                  <a:pt x="83" y="48"/>
                </a:cubicBezTo>
                <a:cubicBezTo>
                  <a:pt x="87" y="48"/>
                  <a:pt x="83" y="40"/>
                  <a:pt x="84" y="37"/>
                </a:cubicBezTo>
                <a:cubicBezTo>
                  <a:pt x="91" y="38"/>
                  <a:pt x="97" y="40"/>
                  <a:pt x="103" y="37"/>
                </a:cubicBezTo>
                <a:cubicBezTo>
                  <a:pt x="103" y="35"/>
                  <a:pt x="101" y="35"/>
                  <a:pt x="99" y="35"/>
                </a:cubicBezTo>
                <a:cubicBezTo>
                  <a:pt x="101" y="32"/>
                  <a:pt x="107" y="33"/>
                  <a:pt x="110" y="31"/>
                </a:cubicBezTo>
                <a:cubicBezTo>
                  <a:pt x="115" y="28"/>
                  <a:pt x="129" y="30"/>
                  <a:pt x="140" y="29"/>
                </a:cubicBezTo>
                <a:cubicBezTo>
                  <a:pt x="143" y="29"/>
                  <a:pt x="144" y="27"/>
                  <a:pt x="146" y="27"/>
                </a:cubicBezTo>
                <a:cubicBezTo>
                  <a:pt x="151" y="27"/>
                  <a:pt x="155" y="29"/>
                  <a:pt x="159" y="27"/>
                </a:cubicBezTo>
                <a:cubicBezTo>
                  <a:pt x="158" y="29"/>
                  <a:pt x="160" y="34"/>
                  <a:pt x="161" y="33"/>
                </a:cubicBezTo>
                <a:cubicBezTo>
                  <a:pt x="163" y="30"/>
                  <a:pt x="161" y="32"/>
                  <a:pt x="166" y="37"/>
                </a:cubicBezTo>
                <a:cubicBezTo>
                  <a:pt x="170" y="36"/>
                  <a:pt x="163" y="31"/>
                  <a:pt x="172" y="33"/>
                </a:cubicBezTo>
                <a:cubicBezTo>
                  <a:pt x="169" y="30"/>
                  <a:pt x="175" y="26"/>
                  <a:pt x="166" y="25"/>
                </a:cubicBezTo>
                <a:cubicBezTo>
                  <a:pt x="167" y="22"/>
                  <a:pt x="181" y="16"/>
                  <a:pt x="181" y="24"/>
                </a:cubicBezTo>
                <a:cubicBezTo>
                  <a:pt x="187" y="24"/>
                  <a:pt x="186" y="21"/>
                  <a:pt x="191" y="24"/>
                </a:cubicBezTo>
                <a:cubicBezTo>
                  <a:pt x="193" y="25"/>
                  <a:pt x="194" y="26"/>
                  <a:pt x="196" y="27"/>
                </a:cubicBezTo>
                <a:cubicBezTo>
                  <a:pt x="198" y="29"/>
                  <a:pt x="204" y="29"/>
                  <a:pt x="211" y="31"/>
                </a:cubicBezTo>
                <a:cubicBezTo>
                  <a:pt x="211" y="29"/>
                  <a:pt x="209" y="30"/>
                  <a:pt x="207" y="29"/>
                </a:cubicBezTo>
                <a:cubicBezTo>
                  <a:pt x="208" y="27"/>
                  <a:pt x="210" y="25"/>
                  <a:pt x="213" y="25"/>
                </a:cubicBezTo>
                <a:cubicBezTo>
                  <a:pt x="210" y="21"/>
                  <a:pt x="202" y="21"/>
                  <a:pt x="196" y="20"/>
                </a:cubicBezTo>
                <a:cubicBezTo>
                  <a:pt x="196" y="15"/>
                  <a:pt x="204" y="16"/>
                  <a:pt x="209" y="16"/>
                </a:cubicBezTo>
                <a:cubicBezTo>
                  <a:pt x="210" y="12"/>
                  <a:pt x="207" y="13"/>
                  <a:pt x="204" y="12"/>
                </a:cubicBezTo>
                <a:cubicBezTo>
                  <a:pt x="208" y="5"/>
                  <a:pt x="215" y="12"/>
                  <a:pt x="220" y="12"/>
                </a:cubicBezTo>
                <a:cubicBezTo>
                  <a:pt x="224" y="13"/>
                  <a:pt x="224" y="10"/>
                  <a:pt x="228" y="11"/>
                </a:cubicBezTo>
                <a:cubicBezTo>
                  <a:pt x="237" y="11"/>
                  <a:pt x="243" y="15"/>
                  <a:pt x="250" y="11"/>
                </a:cubicBezTo>
                <a:cubicBezTo>
                  <a:pt x="253" y="9"/>
                  <a:pt x="257" y="10"/>
                  <a:pt x="261" y="9"/>
                </a:cubicBezTo>
                <a:cubicBezTo>
                  <a:pt x="264" y="8"/>
                  <a:pt x="263" y="5"/>
                  <a:pt x="263" y="3"/>
                </a:cubicBezTo>
                <a:cubicBezTo>
                  <a:pt x="266" y="3"/>
                  <a:pt x="270" y="4"/>
                  <a:pt x="273" y="3"/>
                </a:cubicBezTo>
                <a:cubicBezTo>
                  <a:pt x="275" y="3"/>
                  <a:pt x="276" y="1"/>
                  <a:pt x="278" y="1"/>
                </a:cubicBezTo>
                <a:cubicBezTo>
                  <a:pt x="282" y="1"/>
                  <a:pt x="287" y="4"/>
                  <a:pt x="295" y="3"/>
                </a:cubicBezTo>
                <a:cubicBezTo>
                  <a:pt x="300" y="2"/>
                  <a:pt x="312" y="0"/>
                  <a:pt x="323" y="1"/>
                </a:cubicBezTo>
                <a:cubicBezTo>
                  <a:pt x="326" y="1"/>
                  <a:pt x="326" y="3"/>
                  <a:pt x="329" y="3"/>
                </a:cubicBezTo>
                <a:cubicBezTo>
                  <a:pt x="339" y="5"/>
                  <a:pt x="349" y="1"/>
                  <a:pt x="349" y="11"/>
                </a:cubicBezTo>
                <a:cubicBezTo>
                  <a:pt x="354" y="12"/>
                  <a:pt x="354" y="8"/>
                  <a:pt x="358" y="9"/>
                </a:cubicBezTo>
                <a:cubicBezTo>
                  <a:pt x="358" y="15"/>
                  <a:pt x="365" y="13"/>
                  <a:pt x="368" y="16"/>
                </a:cubicBezTo>
                <a:cubicBezTo>
                  <a:pt x="373" y="18"/>
                  <a:pt x="373" y="14"/>
                  <a:pt x="377" y="14"/>
                </a:cubicBezTo>
                <a:cubicBezTo>
                  <a:pt x="375" y="21"/>
                  <a:pt x="384" y="17"/>
                  <a:pt x="388" y="18"/>
                </a:cubicBezTo>
                <a:cubicBezTo>
                  <a:pt x="385" y="22"/>
                  <a:pt x="385" y="19"/>
                  <a:pt x="386" y="25"/>
                </a:cubicBezTo>
                <a:cubicBezTo>
                  <a:pt x="384" y="23"/>
                  <a:pt x="382" y="24"/>
                  <a:pt x="383" y="27"/>
                </a:cubicBezTo>
                <a:cubicBezTo>
                  <a:pt x="363" y="29"/>
                  <a:pt x="339" y="30"/>
                  <a:pt x="325" y="31"/>
                </a:cubicBezTo>
                <a:cubicBezTo>
                  <a:pt x="323" y="31"/>
                  <a:pt x="323" y="32"/>
                  <a:pt x="323" y="33"/>
                </a:cubicBezTo>
                <a:cubicBezTo>
                  <a:pt x="321" y="33"/>
                  <a:pt x="322" y="31"/>
                  <a:pt x="323" y="31"/>
                </a:cubicBezTo>
                <a:cubicBezTo>
                  <a:pt x="324" y="30"/>
                  <a:pt x="320" y="29"/>
                  <a:pt x="319" y="29"/>
                </a:cubicBezTo>
                <a:cubicBezTo>
                  <a:pt x="319" y="30"/>
                  <a:pt x="320" y="33"/>
                  <a:pt x="319" y="33"/>
                </a:cubicBezTo>
                <a:cubicBezTo>
                  <a:pt x="316" y="34"/>
                  <a:pt x="312" y="32"/>
                  <a:pt x="310" y="35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07" name="îṡļïďè">
            <a:extLst>
              <a:ext uri="{FF2B5EF4-FFF2-40B4-BE49-F238E27FC236}">
                <a16:creationId xmlns:a16="http://schemas.microsoft.com/office/drawing/2014/main" xmlns="" id="{B49DDFAF-B01F-42BE-9DD1-5DA1371D2436}"/>
              </a:ext>
            </a:extLst>
          </p:cNvPr>
          <p:cNvSpPr/>
          <p:nvPr/>
        </p:nvSpPr>
        <p:spPr bwMode="auto">
          <a:xfrm>
            <a:off x="6887964" y="2365954"/>
            <a:ext cx="475008" cy="258195"/>
          </a:xfrm>
          <a:custGeom>
            <a:avLst/>
            <a:gdLst>
              <a:gd name="T0" fmla="*/ 209 w 224"/>
              <a:gd name="T1" fmla="*/ 12 h 122"/>
              <a:gd name="T2" fmla="*/ 222 w 224"/>
              <a:gd name="T3" fmla="*/ 19 h 122"/>
              <a:gd name="T4" fmla="*/ 217 w 224"/>
              <a:gd name="T5" fmla="*/ 23 h 122"/>
              <a:gd name="T6" fmla="*/ 207 w 224"/>
              <a:gd name="T7" fmla="*/ 27 h 122"/>
              <a:gd name="T8" fmla="*/ 181 w 224"/>
              <a:gd name="T9" fmla="*/ 32 h 122"/>
              <a:gd name="T10" fmla="*/ 193 w 224"/>
              <a:gd name="T11" fmla="*/ 36 h 122"/>
              <a:gd name="T12" fmla="*/ 170 w 224"/>
              <a:gd name="T13" fmla="*/ 45 h 122"/>
              <a:gd name="T14" fmla="*/ 163 w 224"/>
              <a:gd name="T15" fmla="*/ 49 h 122"/>
              <a:gd name="T16" fmla="*/ 152 w 224"/>
              <a:gd name="T17" fmla="*/ 55 h 122"/>
              <a:gd name="T18" fmla="*/ 133 w 224"/>
              <a:gd name="T19" fmla="*/ 62 h 122"/>
              <a:gd name="T20" fmla="*/ 127 w 224"/>
              <a:gd name="T21" fmla="*/ 68 h 122"/>
              <a:gd name="T22" fmla="*/ 114 w 224"/>
              <a:gd name="T23" fmla="*/ 70 h 122"/>
              <a:gd name="T24" fmla="*/ 122 w 224"/>
              <a:gd name="T25" fmla="*/ 81 h 122"/>
              <a:gd name="T26" fmla="*/ 109 w 224"/>
              <a:gd name="T27" fmla="*/ 90 h 122"/>
              <a:gd name="T28" fmla="*/ 99 w 224"/>
              <a:gd name="T29" fmla="*/ 96 h 122"/>
              <a:gd name="T30" fmla="*/ 83 w 224"/>
              <a:gd name="T31" fmla="*/ 107 h 122"/>
              <a:gd name="T32" fmla="*/ 88 w 224"/>
              <a:gd name="T33" fmla="*/ 116 h 122"/>
              <a:gd name="T34" fmla="*/ 73 w 224"/>
              <a:gd name="T35" fmla="*/ 120 h 122"/>
              <a:gd name="T36" fmla="*/ 45 w 224"/>
              <a:gd name="T37" fmla="*/ 114 h 122"/>
              <a:gd name="T38" fmla="*/ 36 w 224"/>
              <a:gd name="T39" fmla="*/ 116 h 122"/>
              <a:gd name="T40" fmla="*/ 23 w 224"/>
              <a:gd name="T41" fmla="*/ 107 h 122"/>
              <a:gd name="T42" fmla="*/ 36 w 224"/>
              <a:gd name="T43" fmla="*/ 96 h 122"/>
              <a:gd name="T44" fmla="*/ 51 w 224"/>
              <a:gd name="T45" fmla="*/ 96 h 122"/>
              <a:gd name="T46" fmla="*/ 25 w 224"/>
              <a:gd name="T47" fmla="*/ 90 h 122"/>
              <a:gd name="T48" fmla="*/ 40 w 224"/>
              <a:gd name="T49" fmla="*/ 79 h 122"/>
              <a:gd name="T50" fmla="*/ 53 w 224"/>
              <a:gd name="T51" fmla="*/ 79 h 122"/>
              <a:gd name="T52" fmla="*/ 53 w 224"/>
              <a:gd name="T53" fmla="*/ 71 h 122"/>
              <a:gd name="T54" fmla="*/ 49 w 224"/>
              <a:gd name="T55" fmla="*/ 62 h 122"/>
              <a:gd name="T56" fmla="*/ 40 w 224"/>
              <a:gd name="T57" fmla="*/ 58 h 122"/>
              <a:gd name="T58" fmla="*/ 60 w 224"/>
              <a:gd name="T59" fmla="*/ 56 h 122"/>
              <a:gd name="T60" fmla="*/ 68 w 224"/>
              <a:gd name="T61" fmla="*/ 53 h 122"/>
              <a:gd name="T62" fmla="*/ 83 w 224"/>
              <a:gd name="T63" fmla="*/ 42 h 122"/>
              <a:gd name="T64" fmla="*/ 51 w 224"/>
              <a:gd name="T65" fmla="*/ 47 h 122"/>
              <a:gd name="T66" fmla="*/ 29 w 224"/>
              <a:gd name="T67" fmla="*/ 42 h 122"/>
              <a:gd name="T68" fmla="*/ 6 w 224"/>
              <a:gd name="T69" fmla="*/ 36 h 122"/>
              <a:gd name="T70" fmla="*/ 2 w 224"/>
              <a:gd name="T71" fmla="*/ 25 h 122"/>
              <a:gd name="T72" fmla="*/ 40 w 224"/>
              <a:gd name="T73" fmla="*/ 15 h 122"/>
              <a:gd name="T74" fmla="*/ 66 w 224"/>
              <a:gd name="T75" fmla="*/ 10 h 122"/>
              <a:gd name="T76" fmla="*/ 97 w 224"/>
              <a:gd name="T77" fmla="*/ 4 h 122"/>
              <a:gd name="T78" fmla="*/ 129 w 224"/>
              <a:gd name="T79" fmla="*/ 2 h 122"/>
              <a:gd name="T80" fmla="*/ 146 w 224"/>
              <a:gd name="T81" fmla="*/ 2 h 122"/>
              <a:gd name="T82" fmla="*/ 178 w 224"/>
              <a:gd name="T83" fmla="*/ 2 h 122"/>
              <a:gd name="T84" fmla="*/ 209 w 224"/>
              <a:gd name="T85" fmla="*/ 4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24" h="122">
                <a:moveTo>
                  <a:pt x="209" y="4"/>
                </a:moveTo>
                <a:cubicBezTo>
                  <a:pt x="206" y="8"/>
                  <a:pt x="209" y="7"/>
                  <a:pt x="209" y="12"/>
                </a:cubicBezTo>
                <a:cubicBezTo>
                  <a:pt x="214" y="12"/>
                  <a:pt x="219" y="12"/>
                  <a:pt x="224" y="12"/>
                </a:cubicBezTo>
                <a:cubicBezTo>
                  <a:pt x="224" y="15"/>
                  <a:pt x="222" y="16"/>
                  <a:pt x="222" y="19"/>
                </a:cubicBezTo>
                <a:cubicBezTo>
                  <a:pt x="221" y="20"/>
                  <a:pt x="218" y="18"/>
                  <a:pt x="217" y="19"/>
                </a:cubicBezTo>
                <a:cubicBezTo>
                  <a:pt x="216" y="20"/>
                  <a:pt x="217" y="23"/>
                  <a:pt x="217" y="23"/>
                </a:cubicBezTo>
                <a:cubicBezTo>
                  <a:pt x="214" y="24"/>
                  <a:pt x="210" y="25"/>
                  <a:pt x="209" y="23"/>
                </a:cubicBezTo>
                <a:cubicBezTo>
                  <a:pt x="207" y="22"/>
                  <a:pt x="208" y="26"/>
                  <a:pt x="207" y="27"/>
                </a:cubicBezTo>
                <a:cubicBezTo>
                  <a:pt x="205" y="28"/>
                  <a:pt x="200" y="25"/>
                  <a:pt x="200" y="29"/>
                </a:cubicBezTo>
                <a:cubicBezTo>
                  <a:pt x="194" y="28"/>
                  <a:pt x="185" y="26"/>
                  <a:pt x="181" y="32"/>
                </a:cubicBezTo>
                <a:cubicBezTo>
                  <a:pt x="183" y="37"/>
                  <a:pt x="191" y="32"/>
                  <a:pt x="193" y="30"/>
                </a:cubicBezTo>
                <a:cubicBezTo>
                  <a:pt x="195" y="31"/>
                  <a:pt x="192" y="33"/>
                  <a:pt x="193" y="36"/>
                </a:cubicBezTo>
                <a:cubicBezTo>
                  <a:pt x="186" y="36"/>
                  <a:pt x="182" y="39"/>
                  <a:pt x="176" y="40"/>
                </a:cubicBezTo>
                <a:cubicBezTo>
                  <a:pt x="173" y="41"/>
                  <a:pt x="171" y="43"/>
                  <a:pt x="170" y="45"/>
                </a:cubicBezTo>
                <a:cubicBezTo>
                  <a:pt x="169" y="46"/>
                  <a:pt x="166" y="45"/>
                  <a:pt x="165" y="45"/>
                </a:cubicBezTo>
                <a:cubicBezTo>
                  <a:pt x="163" y="46"/>
                  <a:pt x="164" y="48"/>
                  <a:pt x="163" y="49"/>
                </a:cubicBezTo>
                <a:cubicBezTo>
                  <a:pt x="161" y="50"/>
                  <a:pt x="157" y="47"/>
                  <a:pt x="157" y="51"/>
                </a:cubicBezTo>
                <a:cubicBezTo>
                  <a:pt x="157" y="54"/>
                  <a:pt x="152" y="52"/>
                  <a:pt x="152" y="55"/>
                </a:cubicBezTo>
                <a:cubicBezTo>
                  <a:pt x="151" y="59"/>
                  <a:pt x="146" y="56"/>
                  <a:pt x="144" y="58"/>
                </a:cubicBezTo>
                <a:cubicBezTo>
                  <a:pt x="142" y="61"/>
                  <a:pt x="137" y="60"/>
                  <a:pt x="133" y="62"/>
                </a:cubicBezTo>
                <a:cubicBezTo>
                  <a:pt x="132" y="62"/>
                  <a:pt x="133" y="64"/>
                  <a:pt x="131" y="64"/>
                </a:cubicBezTo>
                <a:cubicBezTo>
                  <a:pt x="126" y="64"/>
                  <a:pt x="129" y="66"/>
                  <a:pt x="127" y="68"/>
                </a:cubicBezTo>
                <a:cubicBezTo>
                  <a:pt x="127" y="68"/>
                  <a:pt x="126" y="68"/>
                  <a:pt x="125" y="68"/>
                </a:cubicBezTo>
                <a:cubicBezTo>
                  <a:pt x="124" y="68"/>
                  <a:pt x="120" y="71"/>
                  <a:pt x="114" y="70"/>
                </a:cubicBezTo>
                <a:cubicBezTo>
                  <a:pt x="115" y="72"/>
                  <a:pt x="122" y="73"/>
                  <a:pt x="114" y="73"/>
                </a:cubicBezTo>
                <a:cubicBezTo>
                  <a:pt x="115" y="77"/>
                  <a:pt x="124" y="74"/>
                  <a:pt x="122" y="81"/>
                </a:cubicBezTo>
                <a:cubicBezTo>
                  <a:pt x="118" y="77"/>
                  <a:pt x="118" y="81"/>
                  <a:pt x="118" y="86"/>
                </a:cubicBezTo>
                <a:cubicBezTo>
                  <a:pt x="114" y="81"/>
                  <a:pt x="112" y="88"/>
                  <a:pt x="109" y="90"/>
                </a:cubicBezTo>
                <a:cubicBezTo>
                  <a:pt x="105" y="92"/>
                  <a:pt x="100" y="90"/>
                  <a:pt x="97" y="94"/>
                </a:cubicBezTo>
                <a:cubicBezTo>
                  <a:pt x="96" y="96"/>
                  <a:pt x="99" y="95"/>
                  <a:pt x="99" y="96"/>
                </a:cubicBezTo>
                <a:cubicBezTo>
                  <a:pt x="100" y="97"/>
                  <a:pt x="93" y="99"/>
                  <a:pt x="97" y="99"/>
                </a:cubicBezTo>
                <a:cubicBezTo>
                  <a:pt x="95" y="105"/>
                  <a:pt x="85" y="101"/>
                  <a:pt x="83" y="107"/>
                </a:cubicBezTo>
                <a:cubicBezTo>
                  <a:pt x="86" y="110"/>
                  <a:pt x="91" y="111"/>
                  <a:pt x="97" y="111"/>
                </a:cubicBezTo>
                <a:cubicBezTo>
                  <a:pt x="99" y="117"/>
                  <a:pt x="88" y="112"/>
                  <a:pt x="88" y="116"/>
                </a:cubicBezTo>
                <a:cubicBezTo>
                  <a:pt x="88" y="119"/>
                  <a:pt x="86" y="116"/>
                  <a:pt x="84" y="116"/>
                </a:cubicBezTo>
                <a:cubicBezTo>
                  <a:pt x="80" y="116"/>
                  <a:pt x="78" y="122"/>
                  <a:pt x="73" y="120"/>
                </a:cubicBezTo>
                <a:cubicBezTo>
                  <a:pt x="72" y="118"/>
                  <a:pt x="69" y="118"/>
                  <a:pt x="70" y="114"/>
                </a:cubicBezTo>
                <a:cubicBezTo>
                  <a:pt x="60" y="113"/>
                  <a:pt x="54" y="116"/>
                  <a:pt x="45" y="114"/>
                </a:cubicBezTo>
                <a:cubicBezTo>
                  <a:pt x="45" y="114"/>
                  <a:pt x="43" y="112"/>
                  <a:pt x="43" y="112"/>
                </a:cubicBezTo>
                <a:cubicBezTo>
                  <a:pt x="40" y="112"/>
                  <a:pt x="39" y="116"/>
                  <a:pt x="36" y="116"/>
                </a:cubicBezTo>
                <a:cubicBezTo>
                  <a:pt x="27" y="117"/>
                  <a:pt x="20" y="114"/>
                  <a:pt x="10" y="112"/>
                </a:cubicBezTo>
                <a:cubicBezTo>
                  <a:pt x="13" y="109"/>
                  <a:pt x="17" y="107"/>
                  <a:pt x="23" y="107"/>
                </a:cubicBezTo>
                <a:cubicBezTo>
                  <a:pt x="27" y="106"/>
                  <a:pt x="23" y="99"/>
                  <a:pt x="27" y="97"/>
                </a:cubicBezTo>
                <a:cubicBezTo>
                  <a:pt x="32" y="99"/>
                  <a:pt x="31" y="95"/>
                  <a:pt x="36" y="96"/>
                </a:cubicBezTo>
                <a:cubicBezTo>
                  <a:pt x="36" y="102"/>
                  <a:pt x="43" y="101"/>
                  <a:pt x="49" y="101"/>
                </a:cubicBezTo>
                <a:cubicBezTo>
                  <a:pt x="53" y="100"/>
                  <a:pt x="47" y="98"/>
                  <a:pt x="51" y="96"/>
                </a:cubicBezTo>
                <a:cubicBezTo>
                  <a:pt x="50" y="91"/>
                  <a:pt x="40" y="97"/>
                  <a:pt x="43" y="88"/>
                </a:cubicBezTo>
                <a:cubicBezTo>
                  <a:pt x="36" y="90"/>
                  <a:pt x="33" y="93"/>
                  <a:pt x="25" y="90"/>
                </a:cubicBezTo>
                <a:cubicBezTo>
                  <a:pt x="26" y="86"/>
                  <a:pt x="30" y="85"/>
                  <a:pt x="34" y="84"/>
                </a:cubicBezTo>
                <a:cubicBezTo>
                  <a:pt x="36" y="83"/>
                  <a:pt x="38" y="81"/>
                  <a:pt x="40" y="79"/>
                </a:cubicBezTo>
                <a:cubicBezTo>
                  <a:pt x="42" y="79"/>
                  <a:pt x="43" y="78"/>
                  <a:pt x="43" y="77"/>
                </a:cubicBezTo>
                <a:cubicBezTo>
                  <a:pt x="48" y="76"/>
                  <a:pt x="51" y="77"/>
                  <a:pt x="53" y="79"/>
                </a:cubicBezTo>
                <a:cubicBezTo>
                  <a:pt x="55" y="78"/>
                  <a:pt x="57" y="76"/>
                  <a:pt x="58" y="73"/>
                </a:cubicBezTo>
                <a:cubicBezTo>
                  <a:pt x="59" y="70"/>
                  <a:pt x="54" y="73"/>
                  <a:pt x="53" y="71"/>
                </a:cubicBezTo>
                <a:cubicBezTo>
                  <a:pt x="52" y="71"/>
                  <a:pt x="51" y="67"/>
                  <a:pt x="51" y="66"/>
                </a:cubicBezTo>
                <a:cubicBezTo>
                  <a:pt x="50" y="65"/>
                  <a:pt x="48" y="64"/>
                  <a:pt x="49" y="62"/>
                </a:cubicBezTo>
                <a:cubicBezTo>
                  <a:pt x="48" y="63"/>
                  <a:pt x="46" y="64"/>
                  <a:pt x="43" y="64"/>
                </a:cubicBezTo>
                <a:cubicBezTo>
                  <a:pt x="44" y="60"/>
                  <a:pt x="43" y="58"/>
                  <a:pt x="40" y="58"/>
                </a:cubicBezTo>
                <a:cubicBezTo>
                  <a:pt x="41" y="55"/>
                  <a:pt x="43" y="52"/>
                  <a:pt x="49" y="53"/>
                </a:cubicBezTo>
                <a:cubicBezTo>
                  <a:pt x="54" y="52"/>
                  <a:pt x="53" y="59"/>
                  <a:pt x="60" y="56"/>
                </a:cubicBezTo>
                <a:cubicBezTo>
                  <a:pt x="60" y="59"/>
                  <a:pt x="61" y="60"/>
                  <a:pt x="62" y="60"/>
                </a:cubicBezTo>
                <a:cubicBezTo>
                  <a:pt x="68" y="62"/>
                  <a:pt x="65" y="54"/>
                  <a:pt x="68" y="53"/>
                </a:cubicBezTo>
                <a:cubicBezTo>
                  <a:pt x="77" y="51"/>
                  <a:pt x="85" y="48"/>
                  <a:pt x="90" y="42"/>
                </a:cubicBezTo>
                <a:cubicBezTo>
                  <a:pt x="90" y="37"/>
                  <a:pt x="87" y="44"/>
                  <a:pt x="83" y="42"/>
                </a:cubicBezTo>
                <a:cubicBezTo>
                  <a:pt x="80" y="44"/>
                  <a:pt x="75" y="44"/>
                  <a:pt x="73" y="47"/>
                </a:cubicBezTo>
                <a:cubicBezTo>
                  <a:pt x="68" y="46"/>
                  <a:pt x="59" y="48"/>
                  <a:pt x="51" y="47"/>
                </a:cubicBezTo>
                <a:cubicBezTo>
                  <a:pt x="46" y="47"/>
                  <a:pt x="44" y="44"/>
                  <a:pt x="38" y="47"/>
                </a:cubicBezTo>
                <a:cubicBezTo>
                  <a:pt x="36" y="40"/>
                  <a:pt x="31" y="48"/>
                  <a:pt x="29" y="42"/>
                </a:cubicBezTo>
                <a:cubicBezTo>
                  <a:pt x="26" y="45"/>
                  <a:pt x="21" y="40"/>
                  <a:pt x="14" y="42"/>
                </a:cubicBezTo>
                <a:cubicBezTo>
                  <a:pt x="15" y="36"/>
                  <a:pt x="8" y="39"/>
                  <a:pt x="6" y="36"/>
                </a:cubicBezTo>
                <a:cubicBezTo>
                  <a:pt x="5" y="31"/>
                  <a:pt x="10" y="32"/>
                  <a:pt x="12" y="30"/>
                </a:cubicBezTo>
                <a:cubicBezTo>
                  <a:pt x="12" y="25"/>
                  <a:pt x="0" y="33"/>
                  <a:pt x="2" y="25"/>
                </a:cubicBezTo>
                <a:cubicBezTo>
                  <a:pt x="11" y="22"/>
                  <a:pt x="25" y="21"/>
                  <a:pt x="38" y="19"/>
                </a:cubicBezTo>
                <a:cubicBezTo>
                  <a:pt x="40" y="19"/>
                  <a:pt x="39" y="17"/>
                  <a:pt x="40" y="15"/>
                </a:cubicBezTo>
                <a:cubicBezTo>
                  <a:pt x="49" y="17"/>
                  <a:pt x="57" y="13"/>
                  <a:pt x="62" y="15"/>
                </a:cubicBezTo>
                <a:cubicBezTo>
                  <a:pt x="64" y="14"/>
                  <a:pt x="65" y="12"/>
                  <a:pt x="66" y="10"/>
                </a:cubicBezTo>
                <a:cubicBezTo>
                  <a:pt x="77" y="9"/>
                  <a:pt x="87" y="6"/>
                  <a:pt x="96" y="8"/>
                </a:cubicBezTo>
                <a:cubicBezTo>
                  <a:pt x="97" y="8"/>
                  <a:pt x="97" y="6"/>
                  <a:pt x="97" y="4"/>
                </a:cubicBezTo>
                <a:cubicBezTo>
                  <a:pt x="105" y="5"/>
                  <a:pt x="115" y="3"/>
                  <a:pt x="120" y="6"/>
                </a:cubicBezTo>
                <a:cubicBezTo>
                  <a:pt x="121" y="3"/>
                  <a:pt x="129" y="6"/>
                  <a:pt x="129" y="2"/>
                </a:cubicBezTo>
                <a:cubicBezTo>
                  <a:pt x="134" y="4"/>
                  <a:pt x="141" y="5"/>
                  <a:pt x="148" y="4"/>
                </a:cubicBezTo>
                <a:cubicBezTo>
                  <a:pt x="148" y="3"/>
                  <a:pt x="147" y="3"/>
                  <a:pt x="146" y="2"/>
                </a:cubicBezTo>
                <a:cubicBezTo>
                  <a:pt x="146" y="0"/>
                  <a:pt x="148" y="1"/>
                  <a:pt x="148" y="2"/>
                </a:cubicBezTo>
                <a:cubicBezTo>
                  <a:pt x="156" y="4"/>
                  <a:pt x="169" y="1"/>
                  <a:pt x="178" y="2"/>
                </a:cubicBezTo>
                <a:cubicBezTo>
                  <a:pt x="178" y="2"/>
                  <a:pt x="177" y="6"/>
                  <a:pt x="178" y="6"/>
                </a:cubicBezTo>
                <a:cubicBezTo>
                  <a:pt x="192" y="6"/>
                  <a:pt x="193" y="3"/>
                  <a:pt x="209" y="4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08" name="iSľíďê">
            <a:extLst>
              <a:ext uri="{FF2B5EF4-FFF2-40B4-BE49-F238E27FC236}">
                <a16:creationId xmlns:a16="http://schemas.microsoft.com/office/drawing/2014/main" xmlns="" id="{C134FB62-9B8D-447E-B9D3-986F451EE0CB}"/>
              </a:ext>
            </a:extLst>
          </p:cNvPr>
          <p:cNvSpPr/>
          <p:nvPr/>
        </p:nvSpPr>
        <p:spPr bwMode="auto">
          <a:xfrm>
            <a:off x="8651055" y="2464381"/>
            <a:ext cx="135513" cy="49928"/>
          </a:xfrm>
          <a:custGeom>
            <a:avLst/>
            <a:gdLst>
              <a:gd name="T0" fmla="*/ 17 w 64"/>
              <a:gd name="T1" fmla="*/ 3 h 24"/>
              <a:gd name="T2" fmla="*/ 17 w 64"/>
              <a:gd name="T3" fmla="*/ 5 h 24"/>
              <a:gd name="T4" fmla="*/ 22 w 64"/>
              <a:gd name="T5" fmla="*/ 10 h 24"/>
              <a:gd name="T6" fmla="*/ 28 w 64"/>
              <a:gd name="T7" fmla="*/ 7 h 24"/>
              <a:gd name="T8" fmla="*/ 37 w 64"/>
              <a:gd name="T9" fmla="*/ 10 h 24"/>
              <a:gd name="T10" fmla="*/ 54 w 64"/>
              <a:gd name="T11" fmla="*/ 7 h 24"/>
              <a:gd name="T12" fmla="*/ 61 w 64"/>
              <a:gd name="T13" fmla="*/ 10 h 24"/>
              <a:gd name="T14" fmla="*/ 58 w 64"/>
              <a:gd name="T15" fmla="*/ 18 h 24"/>
              <a:gd name="T16" fmla="*/ 41 w 64"/>
              <a:gd name="T17" fmla="*/ 20 h 24"/>
              <a:gd name="T18" fmla="*/ 30 w 64"/>
              <a:gd name="T19" fmla="*/ 24 h 24"/>
              <a:gd name="T20" fmla="*/ 11 w 64"/>
              <a:gd name="T21" fmla="*/ 10 h 24"/>
              <a:gd name="T22" fmla="*/ 2 w 64"/>
              <a:gd name="T23" fmla="*/ 9 h 24"/>
              <a:gd name="T24" fmla="*/ 17 w 64"/>
              <a:gd name="T25" fmla="*/ 3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4" h="24">
                <a:moveTo>
                  <a:pt x="17" y="3"/>
                </a:moveTo>
                <a:cubicBezTo>
                  <a:pt x="19" y="3"/>
                  <a:pt x="18" y="5"/>
                  <a:pt x="17" y="5"/>
                </a:cubicBezTo>
                <a:cubicBezTo>
                  <a:pt x="16" y="9"/>
                  <a:pt x="25" y="4"/>
                  <a:pt x="22" y="10"/>
                </a:cubicBezTo>
                <a:cubicBezTo>
                  <a:pt x="26" y="11"/>
                  <a:pt x="25" y="7"/>
                  <a:pt x="28" y="7"/>
                </a:cubicBezTo>
                <a:cubicBezTo>
                  <a:pt x="32" y="11"/>
                  <a:pt x="36" y="3"/>
                  <a:pt x="37" y="10"/>
                </a:cubicBezTo>
                <a:cubicBezTo>
                  <a:pt x="42" y="9"/>
                  <a:pt x="49" y="8"/>
                  <a:pt x="54" y="7"/>
                </a:cubicBezTo>
                <a:cubicBezTo>
                  <a:pt x="53" y="12"/>
                  <a:pt x="63" y="5"/>
                  <a:pt x="61" y="10"/>
                </a:cubicBezTo>
                <a:cubicBezTo>
                  <a:pt x="64" y="16"/>
                  <a:pt x="50" y="14"/>
                  <a:pt x="58" y="18"/>
                </a:cubicBezTo>
                <a:cubicBezTo>
                  <a:pt x="56" y="22"/>
                  <a:pt x="46" y="19"/>
                  <a:pt x="41" y="20"/>
                </a:cubicBezTo>
                <a:cubicBezTo>
                  <a:pt x="37" y="20"/>
                  <a:pt x="33" y="22"/>
                  <a:pt x="30" y="24"/>
                </a:cubicBezTo>
                <a:cubicBezTo>
                  <a:pt x="22" y="20"/>
                  <a:pt x="15" y="17"/>
                  <a:pt x="11" y="10"/>
                </a:cubicBezTo>
                <a:cubicBezTo>
                  <a:pt x="8" y="9"/>
                  <a:pt x="1" y="13"/>
                  <a:pt x="2" y="9"/>
                </a:cubicBezTo>
                <a:cubicBezTo>
                  <a:pt x="0" y="0"/>
                  <a:pt x="16" y="9"/>
                  <a:pt x="17" y="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09" name="îşḷïḍê">
            <a:extLst>
              <a:ext uri="{FF2B5EF4-FFF2-40B4-BE49-F238E27FC236}">
                <a16:creationId xmlns:a16="http://schemas.microsoft.com/office/drawing/2014/main" xmlns="" id="{35B5D5C2-2ACF-4900-9570-9C0E2E8F59A2}"/>
              </a:ext>
            </a:extLst>
          </p:cNvPr>
          <p:cNvSpPr/>
          <p:nvPr/>
        </p:nvSpPr>
        <p:spPr bwMode="auto">
          <a:xfrm>
            <a:off x="6521367" y="2531427"/>
            <a:ext cx="64191" cy="19971"/>
          </a:xfrm>
          <a:custGeom>
            <a:avLst/>
            <a:gdLst>
              <a:gd name="T0" fmla="*/ 28 w 30"/>
              <a:gd name="T1" fmla="*/ 1 h 9"/>
              <a:gd name="T2" fmla="*/ 17 w 30"/>
              <a:gd name="T3" fmla="*/ 6 h 9"/>
              <a:gd name="T4" fmla="*/ 13 w 30"/>
              <a:gd name="T5" fmla="*/ 8 h 9"/>
              <a:gd name="T6" fmla="*/ 6 w 30"/>
              <a:gd name="T7" fmla="*/ 8 h 9"/>
              <a:gd name="T8" fmla="*/ 10 w 30"/>
              <a:gd name="T9" fmla="*/ 3 h 9"/>
              <a:gd name="T10" fmla="*/ 28 w 30"/>
              <a:gd name="T11" fmla="*/ 1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" h="9">
                <a:moveTo>
                  <a:pt x="28" y="1"/>
                </a:moveTo>
                <a:cubicBezTo>
                  <a:pt x="30" y="7"/>
                  <a:pt x="22" y="6"/>
                  <a:pt x="17" y="6"/>
                </a:cubicBezTo>
                <a:cubicBezTo>
                  <a:pt x="15" y="7"/>
                  <a:pt x="15" y="8"/>
                  <a:pt x="13" y="8"/>
                </a:cubicBezTo>
                <a:cubicBezTo>
                  <a:pt x="10" y="8"/>
                  <a:pt x="6" y="6"/>
                  <a:pt x="6" y="8"/>
                </a:cubicBezTo>
                <a:cubicBezTo>
                  <a:pt x="0" y="9"/>
                  <a:pt x="9" y="2"/>
                  <a:pt x="10" y="3"/>
                </a:cubicBezTo>
                <a:cubicBezTo>
                  <a:pt x="13" y="7"/>
                  <a:pt x="22" y="0"/>
                  <a:pt x="28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10" name="íṡ1íḍè">
            <a:extLst>
              <a:ext uri="{FF2B5EF4-FFF2-40B4-BE49-F238E27FC236}">
                <a16:creationId xmlns:a16="http://schemas.microsoft.com/office/drawing/2014/main" xmlns="" id="{D424D5DD-F371-4593-94B8-DE9E72742FC5}"/>
              </a:ext>
            </a:extLst>
          </p:cNvPr>
          <p:cNvSpPr/>
          <p:nvPr/>
        </p:nvSpPr>
        <p:spPr bwMode="auto">
          <a:xfrm>
            <a:off x="6770997" y="2531427"/>
            <a:ext cx="57058" cy="38516"/>
          </a:xfrm>
          <a:custGeom>
            <a:avLst/>
            <a:gdLst>
              <a:gd name="T0" fmla="*/ 13 w 27"/>
              <a:gd name="T1" fmla="*/ 1 h 18"/>
              <a:gd name="T2" fmla="*/ 9 w 27"/>
              <a:gd name="T3" fmla="*/ 3 h 18"/>
              <a:gd name="T4" fmla="*/ 18 w 27"/>
              <a:gd name="T5" fmla="*/ 8 h 18"/>
              <a:gd name="T6" fmla="*/ 22 w 27"/>
              <a:gd name="T7" fmla="*/ 6 h 18"/>
              <a:gd name="T8" fmla="*/ 11 w 27"/>
              <a:gd name="T9" fmla="*/ 18 h 18"/>
              <a:gd name="T10" fmla="*/ 0 w 27"/>
              <a:gd name="T11" fmla="*/ 5 h 18"/>
              <a:gd name="T12" fmla="*/ 13 w 27"/>
              <a:gd name="T13" fmla="*/ 1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" h="18">
                <a:moveTo>
                  <a:pt x="13" y="1"/>
                </a:moveTo>
                <a:cubicBezTo>
                  <a:pt x="13" y="3"/>
                  <a:pt x="10" y="2"/>
                  <a:pt x="9" y="3"/>
                </a:cubicBezTo>
                <a:cubicBezTo>
                  <a:pt x="9" y="8"/>
                  <a:pt x="21" y="0"/>
                  <a:pt x="18" y="8"/>
                </a:cubicBezTo>
                <a:cubicBezTo>
                  <a:pt x="20" y="9"/>
                  <a:pt x="22" y="8"/>
                  <a:pt x="22" y="6"/>
                </a:cubicBezTo>
                <a:cubicBezTo>
                  <a:pt x="27" y="12"/>
                  <a:pt x="12" y="13"/>
                  <a:pt x="11" y="18"/>
                </a:cubicBezTo>
                <a:cubicBezTo>
                  <a:pt x="6" y="14"/>
                  <a:pt x="7" y="5"/>
                  <a:pt x="0" y="5"/>
                </a:cubicBezTo>
                <a:cubicBezTo>
                  <a:pt x="2" y="1"/>
                  <a:pt x="9" y="3"/>
                  <a:pt x="13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12" name="iS1iḓè">
            <a:extLst>
              <a:ext uri="{FF2B5EF4-FFF2-40B4-BE49-F238E27FC236}">
                <a16:creationId xmlns:a16="http://schemas.microsoft.com/office/drawing/2014/main" xmlns="" id="{3442B2BF-72D3-4B91-BEC8-2BA6C6B118A6}"/>
              </a:ext>
            </a:extLst>
          </p:cNvPr>
          <p:cNvSpPr/>
          <p:nvPr/>
        </p:nvSpPr>
        <p:spPr bwMode="auto">
          <a:xfrm>
            <a:off x="6799526" y="2644119"/>
            <a:ext cx="48500" cy="25677"/>
          </a:xfrm>
          <a:custGeom>
            <a:avLst/>
            <a:gdLst>
              <a:gd name="T0" fmla="*/ 16 w 23"/>
              <a:gd name="T1" fmla="*/ 0 h 12"/>
              <a:gd name="T2" fmla="*/ 20 w 23"/>
              <a:gd name="T3" fmla="*/ 11 h 12"/>
              <a:gd name="T4" fmla="*/ 0 w 23"/>
              <a:gd name="T5" fmla="*/ 6 h 12"/>
              <a:gd name="T6" fmla="*/ 16 w 23"/>
              <a:gd name="T7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" h="12">
                <a:moveTo>
                  <a:pt x="16" y="0"/>
                </a:moveTo>
                <a:cubicBezTo>
                  <a:pt x="16" y="5"/>
                  <a:pt x="23" y="4"/>
                  <a:pt x="20" y="11"/>
                </a:cubicBezTo>
                <a:cubicBezTo>
                  <a:pt x="10" y="12"/>
                  <a:pt x="4" y="10"/>
                  <a:pt x="0" y="6"/>
                </a:cubicBezTo>
                <a:cubicBezTo>
                  <a:pt x="3" y="1"/>
                  <a:pt x="10" y="1"/>
                  <a:pt x="16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13" name="ïṡľîdê">
            <a:extLst>
              <a:ext uri="{FF2B5EF4-FFF2-40B4-BE49-F238E27FC236}">
                <a16:creationId xmlns:a16="http://schemas.microsoft.com/office/drawing/2014/main" xmlns="" id="{9BC1D287-836D-4125-AA7D-53208EFF3E89}"/>
              </a:ext>
            </a:extLst>
          </p:cNvPr>
          <p:cNvSpPr/>
          <p:nvPr/>
        </p:nvSpPr>
        <p:spPr bwMode="auto">
          <a:xfrm>
            <a:off x="6897949" y="2692620"/>
            <a:ext cx="475008" cy="332373"/>
          </a:xfrm>
          <a:custGeom>
            <a:avLst/>
            <a:gdLst>
              <a:gd name="T0" fmla="*/ 22 w 224"/>
              <a:gd name="T1" fmla="*/ 9 h 157"/>
              <a:gd name="T2" fmla="*/ 29 w 224"/>
              <a:gd name="T3" fmla="*/ 7 h 157"/>
              <a:gd name="T4" fmla="*/ 29 w 224"/>
              <a:gd name="T5" fmla="*/ 11 h 157"/>
              <a:gd name="T6" fmla="*/ 29 w 224"/>
              <a:gd name="T7" fmla="*/ 18 h 157"/>
              <a:gd name="T8" fmla="*/ 35 w 224"/>
              <a:gd name="T9" fmla="*/ 33 h 157"/>
              <a:gd name="T10" fmla="*/ 48 w 224"/>
              <a:gd name="T11" fmla="*/ 9 h 157"/>
              <a:gd name="T12" fmla="*/ 65 w 224"/>
              <a:gd name="T13" fmla="*/ 7 h 157"/>
              <a:gd name="T14" fmla="*/ 76 w 224"/>
              <a:gd name="T15" fmla="*/ 25 h 157"/>
              <a:gd name="T16" fmla="*/ 89 w 224"/>
              <a:gd name="T17" fmla="*/ 22 h 157"/>
              <a:gd name="T18" fmla="*/ 107 w 224"/>
              <a:gd name="T19" fmla="*/ 20 h 157"/>
              <a:gd name="T20" fmla="*/ 115 w 224"/>
              <a:gd name="T21" fmla="*/ 27 h 157"/>
              <a:gd name="T22" fmla="*/ 122 w 224"/>
              <a:gd name="T23" fmla="*/ 31 h 157"/>
              <a:gd name="T24" fmla="*/ 126 w 224"/>
              <a:gd name="T25" fmla="*/ 33 h 157"/>
              <a:gd name="T26" fmla="*/ 143 w 224"/>
              <a:gd name="T27" fmla="*/ 37 h 157"/>
              <a:gd name="T28" fmla="*/ 158 w 224"/>
              <a:gd name="T29" fmla="*/ 44 h 157"/>
              <a:gd name="T30" fmla="*/ 163 w 224"/>
              <a:gd name="T31" fmla="*/ 50 h 157"/>
              <a:gd name="T32" fmla="*/ 174 w 224"/>
              <a:gd name="T33" fmla="*/ 59 h 157"/>
              <a:gd name="T34" fmla="*/ 167 w 224"/>
              <a:gd name="T35" fmla="*/ 74 h 157"/>
              <a:gd name="T36" fmla="*/ 184 w 224"/>
              <a:gd name="T37" fmla="*/ 76 h 157"/>
              <a:gd name="T38" fmla="*/ 188 w 224"/>
              <a:gd name="T39" fmla="*/ 85 h 157"/>
              <a:gd name="T40" fmla="*/ 202 w 224"/>
              <a:gd name="T41" fmla="*/ 87 h 157"/>
              <a:gd name="T42" fmla="*/ 212 w 224"/>
              <a:gd name="T43" fmla="*/ 96 h 157"/>
              <a:gd name="T44" fmla="*/ 216 w 224"/>
              <a:gd name="T45" fmla="*/ 104 h 157"/>
              <a:gd name="T46" fmla="*/ 206 w 224"/>
              <a:gd name="T47" fmla="*/ 117 h 157"/>
              <a:gd name="T48" fmla="*/ 193 w 224"/>
              <a:gd name="T49" fmla="*/ 115 h 157"/>
              <a:gd name="T50" fmla="*/ 182 w 224"/>
              <a:gd name="T51" fmla="*/ 104 h 157"/>
              <a:gd name="T52" fmla="*/ 173 w 224"/>
              <a:gd name="T53" fmla="*/ 113 h 157"/>
              <a:gd name="T54" fmla="*/ 186 w 224"/>
              <a:gd name="T55" fmla="*/ 121 h 157"/>
              <a:gd name="T56" fmla="*/ 193 w 224"/>
              <a:gd name="T57" fmla="*/ 134 h 157"/>
              <a:gd name="T58" fmla="*/ 188 w 224"/>
              <a:gd name="T59" fmla="*/ 147 h 157"/>
              <a:gd name="T60" fmla="*/ 163 w 224"/>
              <a:gd name="T61" fmla="*/ 137 h 157"/>
              <a:gd name="T62" fmla="*/ 171 w 224"/>
              <a:gd name="T63" fmla="*/ 147 h 157"/>
              <a:gd name="T64" fmla="*/ 180 w 224"/>
              <a:gd name="T65" fmla="*/ 152 h 157"/>
              <a:gd name="T66" fmla="*/ 171 w 224"/>
              <a:gd name="T67" fmla="*/ 152 h 157"/>
              <a:gd name="T68" fmla="*/ 150 w 224"/>
              <a:gd name="T69" fmla="*/ 145 h 157"/>
              <a:gd name="T70" fmla="*/ 139 w 224"/>
              <a:gd name="T71" fmla="*/ 139 h 157"/>
              <a:gd name="T72" fmla="*/ 133 w 224"/>
              <a:gd name="T73" fmla="*/ 130 h 157"/>
              <a:gd name="T74" fmla="*/ 122 w 224"/>
              <a:gd name="T75" fmla="*/ 109 h 157"/>
              <a:gd name="T76" fmla="*/ 124 w 224"/>
              <a:gd name="T77" fmla="*/ 104 h 157"/>
              <a:gd name="T78" fmla="*/ 128 w 224"/>
              <a:gd name="T79" fmla="*/ 96 h 157"/>
              <a:gd name="T80" fmla="*/ 133 w 224"/>
              <a:gd name="T81" fmla="*/ 87 h 157"/>
              <a:gd name="T82" fmla="*/ 128 w 224"/>
              <a:gd name="T83" fmla="*/ 76 h 157"/>
              <a:gd name="T84" fmla="*/ 120 w 224"/>
              <a:gd name="T85" fmla="*/ 70 h 157"/>
              <a:gd name="T86" fmla="*/ 115 w 224"/>
              <a:gd name="T87" fmla="*/ 70 h 157"/>
              <a:gd name="T88" fmla="*/ 107 w 224"/>
              <a:gd name="T89" fmla="*/ 68 h 157"/>
              <a:gd name="T90" fmla="*/ 92 w 224"/>
              <a:gd name="T91" fmla="*/ 52 h 157"/>
              <a:gd name="T92" fmla="*/ 78 w 224"/>
              <a:gd name="T93" fmla="*/ 55 h 157"/>
              <a:gd name="T94" fmla="*/ 65 w 224"/>
              <a:gd name="T95" fmla="*/ 55 h 157"/>
              <a:gd name="T96" fmla="*/ 50 w 224"/>
              <a:gd name="T97" fmla="*/ 55 h 157"/>
              <a:gd name="T98" fmla="*/ 22 w 224"/>
              <a:gd name="T99" fmla="*/ 50 h 157"/>
              <a:gd name="T100" fmla="*/ 9 w 224"/>
              <a:gd name="T101" fmla="*/ 42 h 157"/>
              <a:gd name="T102" fmla="*/ 5 w 224"/>
              <a:gd name="T103" fmla="*/ 33 h 157"/>
              <a:gd name="T104" fmla="*/ 7 w 224"/>
              <a:gd name="T105" fmla="*/ 25 h 157"/>
              <a:gd name="T106" fmla="*/ 145 w 224"/>
              <a:gd name="T107" fmla="*/ 107 h 157"/>
              <a:gd name="T108" fmla="*/ 154 w 224"/>
              <a:gd name="T109" fmla="*/ 100 h 157"/>
              <a:gd name="T110" fmla="*/ 145 w 224"/>
              <a:gd name="T111" fmla="*/ 107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24" h="157">
                <a:moveTo>
                  <a:pt x="9" y="11"/>
                </a:moveTo>
                <a:cubicBezTo>
                  <a:pt x="12" y="16"/>
                  <a:pt x="19" y="4"/>
                  <a:pt x="22" y="9"/>
                </a:cubicBezTo>
                <a:cubicBezTo>
                  <a:pt x="24" y="9"/>
                  <a:pt x="23" y="5"/>
                  <a:pt x="24" y="5"/>
                </a:cubicBezTo>
                <a:cubicBezTo>
                  <a:pt x="26" y="4"/>
                  <a:pt x="27" y="7"/>
                  <a:pt x="29" y="7"/>
                </a:cubicBezTo>
                <a:cubicBezTo>
                  <a:pt x="32" y="7"/>
                  <a:pt x="32" y="0"/>
                  <a:pt x="37" y="5"/>
                </a:cubicBezTo>
                <a:cubicBezTo>
                  <a:pt x="36" y="13"/>
                  <a:pt x="32" y="7"/>
                  <a:pt x="29" y="11"/>
                </a:cubicBezTo>
                <a:cubicBezTo>
                  <a:pt x="28" y="12"/>
                  <a:pt x="33" y="12"/>
                  <a:pt x="33" y="12"/>
                </a:cubicBezTo>
                <a:cubicBezTo>
                  <a:pt x="32" y="15"/>
                  <a:pt x="30" y="15"/>
                  <a:pt x="29" y="18"/>
                </a:cubicBezTo>
                <a:cubicBezTo>
                  <a:pt x="29" y="21"/>
                  <a:pt x="31" y="22"/>
                  <a:pt x="31" y="24"/>
                </a:cubicBezTo>
                <a:cubicBezTo>
                  <a:pt x="32" y="27"/>
                  <a:pt x="30" y="33"/>
                  <a:pt x="35" y="33"/>
                </a:cubicBezTo>
                <a:cubicBezTo>
                  <a:pt x="39" y="32"/>
                  <a:pt x="35" y="22"/>
                  <a:pt x="37" y="18"/>
                </a:cubicBezTo>
                <a:cubicBezTo>
                  <a:pt x="46" y="20"/>
                  <a:pt x="45" y="13"/>
                  <a:pt x="48" y="9"/>
                </a:cubicBezTo>
                <a:cubicBezTo>
                  <a:pt x="50" y="13"/>
                  <a:pt x="55" y="5"/>
                  <a:pt x="57" y="11"/>
                </a:cubicBezTo>
                <a:cubicBezTo>
                  <a:pt x="61" y="11"/>
                  <a:pt x="59" y="5"/>
                  <a:pt x="65" y="7"/>
                </a:cubicBezTo>
                <a:cubicBezTo>
                  <a:pt x="64" y="14"/>
                  <a:pt x="69" y="15"/>
                  <a:pt x="74" y="16"/>
                </a:cubicBezTo>
                <a:cubicBezTo>
                  <a:pt x="72" y="22"/>
                  <a:pt x="73" y="21"/>
                  <a:pt x="76" y="25"/>
                </a:cubicBezTo>
                <a:cubicBezTo>
                  <a:pt x="78" y="23"/>
                  <a:pt x="80" y="23"/>
                  <a:pt x="83" y="25"/>
                </a:cubicBezTo>
                <a:cubicBezTo>
                  <a:pt x="87" y="27"/>
                  <a:pt x="87" y="23"/>
                  <a:pt x="89" y="22"/>
                </a:cubicBezTo>
                <a:cubicBezTo>
                  <a:pt x="91" y="21"/>
                  <a:pt x="94" y="23"/>
                  <a:pt x="94" y="20"/>
                </a:cubicBezTo>
                <a:cubicBezTo>
                  <a:pt x="100" y="22"/>
                  <a:pt x="102" y="22"/>
                  <a:pt x="107" y="20"/>
                </a:cubicBezTo>
                <a:cubicBezTo>
                  <a:pt x="107" y="24"/>
                  <a:pt x="112" y="22"/>
                  <a:pt x="111" y="22"/>
                </a:cubicBezTo>
                <a:cubicBezTo>
                  <a:pt x="113" y="23"/>
                  <a:pt x="113" y="26"/>
                  <a:pt x="115" y="27"/>
                </a:cubicBezTo>
                <a:cubicBezTo>
                  <a:pt x="116" y="28"/>
                  <a:pt x="119" y="29"/>
                  <a:pt x="120" y="29"/>
                </a:cubicBezTo>
                <a:cubicBezTo>
                  <a:pt x="121" y="30"/>
                  <a:pt x="120" y="31"/>
                  <a:pt x="122" y="31"/>
                </a:cubicBezTo>
                <a:cubicBezTo>
                  <a:pt x="126" y="31"/>
                  <a:pt x="121" y="34"/>
                  <a:pt x="124" y="37"/>
                </a:cubicBezTo>
                <a:cubicBezTo>
                  <a:pt x="125" y="38"/>
                  <a:pt x="126" y="34"/>
                  <a:pt x="126" y="33"/>
                </a:cubicBezTo>
                <a:cubicBezTo>
                  <a:pt x="129" y="35"/>
                  <a:pt x="129" y="38"/>
                  <a:pt x="133" y="39"/>
                </a:cubicBezTo>
                <a:cubicBezTo>
                  <a:pt x="137" y="39"/>
                  <a:pt x="139" y="37"/>
                  <a:pt x="143" y="37"/>
                </a:cubicBezTo>
                <a:cubicBezTo>
                  <a:pt x="142" y="44"/>
                  <a:pt x="154" y="40"/>
                  <a:pt x="154" y="46"/>
                </a:cubicBezTo>
                <a:cubicBezTo>
                  <a:pt x="156" y="46"/>
                  <a:pt x="157" y="46"/>
                  <a:pt x="158" y="44"/>
                </a:cubicBezTo>
                <a:cubicBezTo>
                  <a:pt x="160" y="45"/>
                  <a:pt x="161" y="48"/>
                  <a:pt x="161" y="52"/>
                </a:cubicBezTo>
                <a:cubicBezTo>
                  <a:pt x="163" y="52"/>
                  <a:pt x="163" y="51"/>
                  <a:pt x="163" y="50"/>
                </a:cubicBezTo>
                <a:cubicBezTo>
                  <a:pt x="166" y="52"/>
                  <a:pt x="168" y="56"/>
                  <a:pt x="174" y="55"/>
                </a:cubicBezTo>
                <a:cubicBezTo>
                  <a:pt x="173" y="57"/>
                  <a:pt x="172" y="59"/>
                  <a:pt x="174" y="59"/>
                </a:cubicBezTo>
                <a:cubicBezTo>
                  <a:pt x="176" y="62"/>
                  <a:pt x="169" y="65"/>
                  <a:pt x="174" y="66"/>
                </a:cubicBezTo>
                <a:cubicBezTo>
                  <a:pt x="172" y="69"/>
                  <a:pt x="167" y="69"/>
                  <a:pt x="167" y="74"/>
                </a:cubicBezTo>
                <a:cubicBezTo>
                  <a:pt x="171" y="81"/>
                  <a:pt x="180" y="72"/>
                  <a:pt x="182" y="80"/>
                </a:cubicBezTo>
                <a:cubicBezTo>
                  <a:pt x="184" y="79"/>
                  <a:pt x="183" y="77"/>
                  <a:pt x="184" y="76"/>
                </a:cubicBezTo>
                <a:cubicBezTo>
                  <a:pt x="186" y="76"/>
                  <a:pt x="185" y="80"/>
                  <a:pt x="186" y="81"/>
                </a:cubicBezTo>
                <a:cubicBezTo>
                  <a:pt x="186" y="81"/>
                  <a:pt x="188" y="85"/>
                  <a:pt x="188" y="85"/>
                </a:cubicBezTo>
                <a:cubicBezTo>
                  <a:pt x="190" y="85"/>
                  <a:pt x="192" y="81"/>
                  <a:pt x="191" y="89"/>
                </a:cubicBezTo>
                <a:cubicBezTo>
                  <a:pt x="196" y="89"/>
                  <a:pt x="197" y="86"/>
                  <a:pt x="202" y="87"/>
                </a:cubicBezTo>
                <a:cubicBezTo>
                  <a:pt x="203" y="88"/>
                  <a:pt x="204" y="90"/>
                  <a:pt x="204" y="93"/>
                </a:cubicBezTo>
                <a:cubicBezTo>
                  <a:pt x="208" y="93"/>
                  <a:pt x="214" y="91"/>
                  <a:pt x="212" y="96"/>
                </a:cubicBezTo>
                <a:cubicBezTo>
                  <a:pt x="219" y="93"/>
                  <a:pt x="215" y="97"/>
                  <a:pt x="221" y="98"/>
                </a:cubicBezTo>
                <a:cubicBezTo>
                  <a:pt x="224" y="102"/>
                  <a:pt x="215" y="104"/>
                  <a:pt x="216" y="104"/>
                </a:cubicBezTo>
                <a:cubicBezTo>
                  <a:pt x="214" y="105"/>
                  <a:pt x="217" y="106"/>
                  <a:pt x="217" y="106"/>
                </a:cubicBezTo>
                <a:cubicBezTo>
                  <a:pt x="213" y="111"/>
                  <a:pt x="209" y="110"/>
                  <a:pt x="206" y="117"/>
                </a:cubicBezTo>
                <a:cubicBezTo>
                  <a:pt x="204" y="117"/>
                  <a:pt x="203" y="117"/>
                  <a:pt x="202" y="119"/>
                </a:cubicBezTo>
                <a:cubicBezTo>
                  <a:pt x="201" y="118"/>
                  <a:pt x="193" y="118"/>
                  <a:pt x="193" y="115"/>
                </a:cubicBezTo>
                <a:cubicBezTo>
                  <a:pt x="193" y="111"/>
                  <a:pt x="184" y="115"/>
                  <a:pt x="186" y="107"/>
                </a:cubicBezTo>
                <a:cubicBezTo>
                  <a:pt x="182" y="108"/>
                  <a:pt x="182" y="106"/>
                  <a:pt x="182" y="104"/>
                </a:cubicBezTo>
                <a:cubicBezTo>
                  <a:pt x="179" y="104"/>
                  <a:pt x="177" y="104"/>
                  <a:pt x="174" y="104"/>
                </a:cubicBezTo>
                <a:cubicBezTo>
                  <a:pt x="170" y="103"/>
                  <a:pt x="174" y="110"/>
                  <a:pt x="173" y="113"/>
                </a:cubicBezTo>
                <a:cubicBezTo>
                  <a:pt x="173" y="117"/>
                  <a:pt x="178" y="117"/>
                  <a:pt x="178" y="121"/>
                </a:cubicBezTo>
                <a:cubicBezTo>
                  <a:pt x="182" y="118"/>
                  <a:pt x="185" y="125"/>
                  <a:pt x="186" y="121"/>
                </a:cubicBezTo>
                <a:cubicBezTo>
                  <a:pt x="188" y="123"/>
                  <a:pt x="189" y="127"/>
                  <a:pt x="189" y="132"/>
                </a:cubicBezTo>
                <a:cubicBezTo>
                  <a:pt x="189" y="134"/>
                  <a:pt x="193" y="133"/>
                  <a:pt x="193" y="134"/>
                </a:cubicBezTo>
                <a:cubicBezTo>
                  <a:pt x="196" y="138"/>
                  <a:pt x="191" y="147"/>
                  <a:pt x="191" y="150"/>
                </a:cubicBezTo>
                <a:cubicBezTo>
                  <a:pt x="187" y="152"/>
                  <a:pt x="189" y="148"/>
                  <a:pt x="188" y="147"/>
                </a:cubicBezTo>
                <a:cubicBezTo>
                  <a:pt x="185" y="145"/>
                  <a:pt x="179" y="146"/>
                  <a:pt x="178" y="141"/>
                </a:cubicBezTo>
                <a:cubicBezTo>
                  <a:pt x="171" y="142"/>
                  <a:pt x="172" y="135"/>
                  <a:pt x="163" y="137"/>
                </a:cubicBezTo>
                <a:cubicBezTo>
                  <a:pt x="164" y="141"/>
                  <a:pt x="170" y="138"/>
                  <a:pt x="171" y="141"/>
                </a:cubicBezTo>
                <a:cubicBezTo>
                  <a:pt x="164" y="147"/>
                  <a:pt x="177" y="144"/>
                  <a:pt x="171" y="147"/>
                </a:cubicBezTo>
                <a:cubicBezTo>
                  <a:pt x="171" y="149"/>
                  <a:pt x="176" y="149"/>
                  <a:pt x="178" y="150"/>
                </a:cubicBezTo>
                <a:cubicBezTo>
                  <a:pt x="179" y="151"/>
                  <a:pt x="178" y="152"/>
                  <a:pt x="180" y="152"/>
                </a:cubicBezTo>
                <a:cubicBezTo>
                  <a:pt x="183" y="152"/>
                  <a:pt x="184" y="153"/>
                  <a:pt x="184" y="156"/>
                </a:cubicBezTo>
                <a:cubicBezTo>
                  <a:pt x="178" y="157"/>
                  <a:pt x="175" y="155"/>
                  <a:pt x="171" y="152"/>
                </a:cubicBezTo>
                <a:cubicBezTo>
                  <a:pt x="168" y="151"/>
                  <a:pt x="163" y="151"/>
                  <a:pt x="160" y="148"/>
                </a:cubicBezTo>
                <a:cubicBezTo>
                  <a:pt x="157" y="147"/>
                  <a:pt x="153" y="145"/>
                  <a:pt x="150" y="145"/>
                </a:cubicBezTo>
                <a:cubicBezTo>
                  <a:pt x="148" y="145"/>
                  <a:pt x="148" y="142"/>
                  <a:pt x="147" y="141"/>
                </a:cubicBezTo>
                <a:cubicBezTo>
                  <a:pt x="144" y="140"/>
                  <a:pt x="141" y="141"/>
                  <a:pt x="139" y="139"/>
                </a:cubicBezTo>
                <a:cubicBezTo>
                  <a:pt x="137" y="138"/>
                  <a:pt x="139" y="135"/>
                  <a:pt x="137" y="134"/>
                </a:cubicBezTo>
                <a:cubicBezTo>
                  <a:pt x="136" y="132"/>
                  <a:pt x="132" y="134"/>
                  <a:pt x="133" y="130"/>
                </a:cubicBezTo>
                <a:cubicBezTo>
                  <a:pt x="125" y="130"/>
                  <a:pt x="125" y="122"/>
                  <a:pt x="120" y="119"/>
                </a:cubicBezTo>
                <a:cubicBezTo>
                  <a:pt x="122" y="118"/>
                  <a:pt x="120" y="112"/>
                  <a:pt x="122" y="109"/>
                </a:cubicBezTo>
                <a:cubicBezTo>
                  <a:pt x="123" y="109"/>
                  <a:pt x="126" y="110"/>
                  <a:pt x="126" y="109"/>
                </a:cubicBezTo>
                <a:cubicBezTo>
                  <a:pt x="126" y="108"/>
                  <a:pt x="123" y="106"/>
                  <a:pt x="124" y="104"/>
                </a:cubicBezTo>
                <a:cubicBezTo>
                  <a:pt x="124" y="103"/>
                  <a:pt x="128" y="104"/>
                  <a:pt x="128" y="104"/>
                </a:cubicBezTo>
                <a:cubicBezTo>
                  <a:pt x="129" y="103"/>
                  <a:pt x="127" y="98"/>
                  <a:pt x="128" y="96"/>
                </a:cubicBezTo>
                <a:cubicBezTo>
                  <a:pt x="128" y="96"/>
                  <a:pt x="131" y="97"/>
                  <a:pt x="132" y="96"/>
                </a:cubicBezTo>
                <a:cubicBezTo>
                  <a:pt x="134" y="94"/>
                  <a:pt x="131" y="89"/>
                  <a:pt x="133" y="87"/>
                </a:cubicBezTo>
                <a:cubicBezTo>
                  <a:pt x="133" y="85"/>
                  <a:pt x="130" y="85"/>
                  <a:pt x="128" y="85"/>
                </a:cubicBezTo>
                <a:cubicBezTo>
                  <a:pt x="128" y="82"/>
                  <a:pt x="128" y="79"/>
                  <a:pt x="128" y="76"/>
                </a:cubicBezTo>
                <a:cubicBezTo>
                  <a:pt x="126" y="76"/>
                  <a:pt x="125" y="76"/>
                  <a:pt x="124" y="78"/>
                </a:cubicBezTo>
                <a:cubicBezTo>
                  <a:pt x="121" y="76"/>
                  <a:pt x="123" y="72"/>
                  <a:pt x="120" y="70"/>
                </a:cubicBezTo>
                <a:cubicBezTo>
                  <a:pt x="120" y="70"/>
                  <a:pt x="118" y="72"/>
                  <a:pt x="117" y="72"/>
                </a:cubicBezTo>
                <a:cubicBezTo>
                  <a:pt x="117" y="72"/>
                  <a:pt x="115" y="70"/>
                  <a:pt x="115" y="70"/>
                </a:cubicBezTo>
                <a:cubicBezTo>
                  <a:pt x="114" y="70"/>
                  <a:pt x="112" y="67"/>
                  <a:pt x="111" y="66"/>
                </a:cubicBezTo>
                <a:cubicBezTo>
                  <a:pt x="110" y="66"/>
                  <a:pt x="109" y="69"/>
                  <a:pt x="107" y="68"/>
                </a:cubicBezTo>
                <a:cubicBezTo>
                  <a:pt x="107" y="68"/>
                  <a:pt x="104" y="64"/>
                  <a:pt x="100" y="65"/>
                </a:cubicBezTo>
                <a:cubicBezTo>
                  <a:pt x="108" y="56"/>
                  <a:pt x="90" y="61"/>
                  <a:pt x="92" y="52"/>
                </a:cubicBezTo>
                <a:cubicBezTo>
                  <a:pt x="88" y="52"/>
                  <a:pt x="83" y="52"/>
                  <a:pt x="83" y="57"/>
                </a:cubicBezTo>
                <a:cubicBezTo>
                  <a:pt x="80" y="59"/>
                  <a:pt x="78" y="55"/>
                  <a:pt x="78" y="55"/>
                </a:cubicBezTo>
                <a:cubicBezTo>
                  <a:pt x="76" y="55"/>
                  <a:pt x="75" y="57"/>
                  <a:pt x="72" y="57"/>
                </a:cubicBezTo>
                <a:cubicBezTo>
                  <a:pt x="69" y="57"/>
                  <a:pt x="68" y="55"/>
                  <a:pt x="65" y="55"/>
                </a:cubicBezTo>
                <a:cubicBezTo>
                  <a:pt x="61" y="55"/>
                  <a:pt x="61" y="57"/>
                  <a:pt x="57" y="57"/>
                </a:cubicBezTo>
                <a:cubicBezTo>
                  <a:pt x="53" y="57"/>
                  <a:pt x="52" y="56"/>
                  <a:pt x="50" y="55"/>
                </a:cubicBezTo>
                <a:cubicBezTo>
                  <a:pt x="41" y="55"/>
                  <a:pt x="34" y="56"/>
                  <a:pt x="25" y="53"/>
                </a:cubicBezTo>
                <a:cubicBezTo>
                  <a:pt x="24" y="53"/>
                  <a:pt x="22" y="50"/>
                  <a:pt x="22" y="50"/>
                </a:cubicBezTo>
                <a:cubicBezTo>
                  <a:pt x="18" y="49"/>
                  <a:pt x="15" y="51"/>
                  <a:pt x="16" y="46"/>
                </a:cubicBezTo>
                <a:cubicBezTo>
                  <a:pt x="13" y="46"/>
                  <a:pt x="7" y="48"/>
                  <a:pt x="9" y="42"/>
                </a:cubicBezTo>
                <a:cubicBezTo>
                  <a:pt x="15" y="44"/>
                  <a:pt x="16" y="40"/>
                  <a:pt x="20" y="39"/>
                </a:cubicBezTo>
                <a:cubicBezTo>
                  <a:pt x="17" y="35"/>
                  <a:pt x="7" y="38"/>
                  <a:pt x="5" y="33"/>
                </a:cubicBezTo>
                <a:cubicBezTo>
                  <a:pt x="3" y="33"/>
                  <a:pt x="3" y="34"/>
                  <a:pt x="3" y="35"/>
                </a:cubicBezTo>
                <a:cubicBezTo>
                  <a:pt x="0" y="34"/>
                  <a:pt x="5" y="27"/>
                  <a:pt x="7" y="25"/>
                </a:cubicBezTo>
                <a:cubicBezTo>
                  <a:pt x="5" y="19"/>
                  <a:pt x="10" y="17"/>
                  <a:pt x="9" y="11"/>
                </a:cubicBezTo>
                <a:close/>
                <a:moveTo>
                  <a:pt x="145" y="107"/>
                </a:moveTo>
                <a:cubicBezTo>
                  <a:pt x="145" y="103"/>
                  <a:pt x="154" y="107"/>
                  <a:pt x="158" y="106"/>
                </a:cubicBezTo>
                <a:cubicBezTo>
                  <a:pt x="158" y="102"/>
                  <a:pt x="155" y="102"/>
                  <a:pt x="154" y="100"/>
                </a:cubicBezTo>
                <a:cubicBezTo>
                  <a:pt x="152" y="97"/>
                  <a:pt x="147" y="99"/>
                  <a:pt x="143" y="96"/>
                </a:cubicBezTo>
                <a:cubicBezTo>
                  <a:pt x="144" y="100"/>
                  <a:pt x="141" y="107"/>
                  <a:pt x="145" y="107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14" name="ïSľiḍê">
            <a:extLst>
              <a:ext uri="{FF2B5EF4-FFF2-40B4-BE49-F238E27FC236}">
                <a16:creationId xmlns:a16="http://schemas.microsoft.com/office/drawing/2014/main" xmlns="" id="{55594717-899B-4D22-87AC-F801C385735F}"/>
              </a:ext>
            </a:extLst>
          </p:cNvPr>
          <p:cNvSpPr/>
          <p:nvPr/>
        </p:nvSpPr>
        <p:spPr bwMode="auto">
          <a:xfrm>
            <a:off x="6434354" y="2709737"/>
            <a:ext cx="292423" cy="148355"/>
          </a:xfrm>
          <a:custGeom>
            <a:avLst/>
            <a:gdLst>
              <a:gd name="T0" fmla="*/ 15 w 138"/>
              <a:gd name="T1" fmla="*/ 53 h 70"/>
              <a:gd name="T2" fmla="*/ 17 w 138"/>
              <a:gd name="T3" fmla="*/ 47 h 70"/>
              <a:gd name="T4" fmla="*/ 24 w 138"/>
              <a:gd name="T5" fmla="*/ 45 h 70"/>
              <a:gd name="T6" fmla="*/ 28 w 138"/>
              <a:gd name="T7" fmla="*/ 44 h 70"/>
              <a:gd name="T8" fmla="*/ 49 w 138"/>
              <a:gd name="T9" fmla="*/ 42 h 70"/>
              <a:gd name="T10" fmla="*/ 28 w 138"/>
              <a:gd name="T11" fmla="*/ 40 h 70"/>
              <a:gd name="T12" fmla="*/ 26 w 138"/>
              <a:gd name="T13" fmla="*/ 38 h 70"/>
              <a:gd name="T14" fmla="*/ 21 w 138"/>
              <a:gd name="T15" fmla="*/ 40 h 70"/>
              <a:gd name="T16" fmla="*/ 10 w 138"/>
              <a:gd name="T17" fmla="*/ 38 h 70"/>
              <a:gd name="T18" fmla="*/ 19 w 138"/>
              <a:gd name="T19" fmla="*/ 31 h 70"/>
              <a:gd name="T20" fmla="*/ 24 w 138"/>
              <a:gd name="T21" fmla="*/ 31 h 70"/>
              <a:gd name="T22" fmla="*/ 4 w 138"/>
              <a:gd name="T23" fmla="*/ 27 h 70"/>
              <a:gd name="T24" fmla="*/ 0 w 138"/>
              <a:gd name="T25" fmla="*/ 21 h 70"/>
              <a:gd name="T26" fmla="*/ 10 w 138"/>
              <a:gd name="T27" fmla="*/ 14 h 70"/>
              <a:gd name="T28" fmla="*/ 10 w 138"/>
              <a:gd name="T29" fmla="*/ 12 h 70"/>
              <a:gd name="T30" fmla="*/ 28 w 138"/>
              <a:gd name="T31" fmla="*/ 4 h 70"/>
              <a:gd name="T32" fmla="*/ 34 w 138"/>
              <a:gd name="T33" fmla="*/ 1 h 70"/>
              <a:gd name="T34" fmla="*/ 37 w 138"/>
              <a:gd name="T35" fmla="*/ 3 h 70"/>
              <a:gd name="T36" fmla="*/ 41 w 138"/>
              <a:gd name="T37" fmla="*/ 10 h 70"/>
              <a:gd name="T38" fmla="*/ 37 w 138"/>
              <a:gd name="T39" fmla="*/ 12 h 70"/>
              <a:gd name="T40" fmla="*/ 41 w 138"/>
              <a:gd name="T41" fmla="*/ 14 h 70"/>
              <a:gd name="T42" fmla="*/ 43 w 138"/>
              <a:gd name="T43" fmla="*/ 10 h 70"/>
              <a:gd name="T44" fmla="*/ 54 w 138"/>
              <a:gd name="T45" fmla="*/ 8 h 70"/>
              <a:gd name="T46" fmla="*/ 60 w 138"/>
              <a:gd name="T47" fmla="*/ 17 h 70"/>
              <a:gd name="T48" fmla="*/ 67 w 138"/>
              <a:gd name="T49" fmla="*/ 14 h 70"/>
              <a:gd name="T50" fmla="*/ 73 w 138"/>
              <a:gd name="T51" fmla="*/ 8 h 70"/>
              <a:gd name="T52" fmla="*/ 79 w 138"/>
              <a:gd name="T53" fmla="*/ 10 h 70"/>
              <a:gd name="T54" fmla="*/ 80 w 138"/>
              <a:gd name="T55" fmla="*/ 17 h 70"/>
              <a:gd name="T56" fmla="*/ 84 w 138"/>
              <a:gd name="T57" fmla="*/ 25 h 70"/>
              <a:gd name="T58" fmla="*/ 92 w 138"/>
              <a:gd name="T59" fmla="*/ 19 h 70"/>
              <a:gd name="T60" fmla="*/ 86 w 138"/>
              <a:gd name="T61" fmla="*/ 16 h 70"/>
              <a:gd name="T62" fmla="*/ 86 w 138"/>
              <a:gd name="T63" fmla="*/ 4 h 70"/>
              <a:gd name="T64" fmla="*/ 93 w 138"/>
              <a:gd name="T65" fmla="*/ 3 h 70"/>
              <a:gd name="T66" fmla="*/ 101 w 138"/>
              <a:gd name="T67" fmla="*/ 16 h 70"/>
              <a:gd name="T68" fmla="*/ 106 w 138"/>
              <a:gd name="T69" fmla="*/ 19 h 70"/>
              <a:gd name="T70" fmla="*/ 110 w 138"/>
              <a:gd name="T71" fmla="*/ 25 h 70"/>
              <a:gd name="T72" fmla="*/ 108 w 138"/>
              <a:gd name="T73" fmla="*/ 31 h 70"/>
              <a:gd name="T74" fmla="*/ 114 w 138"/>
              <a:gd name="T75" fmla="*/ 38 h 70"/>
              <a:gd name="T76" fmla="*/ 131 w 138"/>
              <a:gd name="T77" fmla="*/ 40 h 70"/>
              <a:gd name="T78" fmla="*/ 136 w 138"/>
              <a:gd name="T79" fmla="*/ 45 h 70"/>
              <a:gd name="T80" fmla="*/ 138 w 138"/>
              <a:gd name="T81" fmla="*/ 49 h 70"/>
              <a:gd name="T82" fmla="*/ 123 w 138"/>
              <a:gd name="T83" fmla="*/ 49 h 70"/>
              <a:gd name="T84" fmla="*/ 127 w 138"/>
              <a:gd name="T85" fmla="*/ 62 h 70"/>
              <a:gd name="T86" fmla="*/ 106 w 138"/>
              <a:gd name="T87" fmla="*/ 62 h 70"/>
              <a:gd name="T88" fmla="*/ 80 w 138"/>
              <a:gd name="T89" fmla="*/ 62 h 70"/>
              <a:gd name="T90" fmla="*/ 71 w 138"/>
              <a:gd name="T91" fmla="*/ 64 h 70"/>
              <a:gd name="T92" fmla="*/ 69 w 138"/>
              <a:gd name="T93" fmla="*/ 68 h 70"/>
              <a:gd name="T94" fmla="*/ 45 w 138"/>
              <a:gd name="T95" fmla="*/ 68 h 70"/>
              <a:gd name="T96" fmla="*/ 37 w 138"/>
              <a:gd name="T97" fmla="*/ 57 h 70"/>
              <a:gd name="T98" fmla="*/ 23 w 138"/>
              <a:gd name="T99" fmla="*/ 53 h 70"/>
              <a:gd name="T100" fmla="*/ 21 w 138"/>
              <a:gd name="T101" fmla="*/ 55 h 70"/>
              <a:gd name="T102" fmla="*/ 21 w 138"/>
              <a:gd name="T103" fmla="*/ 51 h 70"/>
              <a:gd name="T104" fmla="*/ 15 w 138"/>
              <a:gd name="T105" fmla="*/ 53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38" h="70">
                <a:moveTo>
                  <a:pt x="15" y="53"/>
                </a:moveTo>
                <a:cubicBezTo>
                  <a:pt x="11" y="53"/>
                  <a:pt x="16" y="48"/>
                  <a:pt x="17" y="47"/>
                </a:cubicBezTo>
                <a:cubicBezTo>
                  <a:pt x="17" y="45"/>
                  <a:pt x="22" y="46"/>
                  <a:pt x="24" y="45"/>
                </a:cubicBezTo>
                <a:cubicBezTo>
                  <a:pt x="26" y="45"/>
                  <a:pt x="26" y="44"/>
                  <a:pt x="28" y="44"/>
                </a:cubicBezTo>
                <a:cubicBezTo>
                  <a:pt x="35" y="43"/>
                  <a:pt x="44" y="46"/>
                  <a:pt x="49" y="42"/>
                </a:cubicBezTo>
                <a:cubicBezTo>
                  <a:pt x="47" y="37"/>
                  <a:pt x="35" y="42"/>
                  <a:pt x="28" y="40"/>
                </a:cubicBezTo>
                <a:cubicBezTo>
                  <a:pt x="27" y="40"/>
                  <a:pt x="26" y="38"/>
                  <a:pt x="26" y="38"/>
                </a:cubicBezTo>
                <a:cubicBezTo>
                  <a:pt x="25" y="38"/>
                  <a:pt x="23" y="40"/>
                  <a:pt x="21" y="40"/>
                </a:cubicBezTo>
                <a:cubicBezTo>
                  <a:pt x="17" y="40"/>
                  <a:pt x="13" y="37"/>
                  <a:pt x="10" y="38"/>
                </a:cubicBezTo>
                <a:cubicBezTo>
                  <a:pt x="5" y="32"/>
                  <a:pt x="19" y="34"/>
                  <a:pt x="19" y="31"/>
                </a:cubicBezTo>
                <a:cubicBezTo>
                  <a:pt x="19" y="27"/>
                  <a:pt x="23" y="30"/>
                  <a:pt x="24" y="31"/>
                </a:cubicBezTo>
                <a:cubicBezTo>
                  <a:pt x="24" y="20"/>
                  <a:pt x="13" y="30"/>
                  <a:pt x="4" y="27"/>
                </a:cubicBezTo>
                <a:cubicBezTo>
                  <a:pt x="0" y="24"/>
                  <a:pt x="8" y="21"/>
                  <a:pt x="0" y="21"/>
                </a:cubicBezTo>
                <a:cubicBezTo>
                  <a:pt x="2" y="18"/>
                  <a:pt x="2" y="12"/>
                  <a:pt x="10" y="14"/>
                </a:cubicBezTo>
                <a:cubicBezTo>
                  <a:pt x="12" y="14"/>
                  <a:pt x="10" y="11"/>
                  <a:pt x="10" y="12"/>
                </a:cubicBezTo>
                <a:cubicBezTo>
                  <a:pt x="13" y="7"/>
                  <a:pt x="21" y="6"/>
                  <a:pt x="28" y="4"/>
                </a:cubicBezTo>
                <a:cubicBezTo>
                  <a:pt x="30" y="3"/>
                  <a:pt x="30" y="0"/>
                  <a:pt x="34" y="1"/>
                </a:cubicBezTo>
                <a:cubicBezTo>
                  <a:pt x="34" y="3"/>
                  <a:pt x="36" y="2"/>
                  <a:pt x="37" y="3"/>
                </a:cubicBezTo>
                <a:cubicBezTo>
                  <a:pt x="37" y="7"/>
                  <a:pt x="34" y="10"/>
                  <a:pt x="41" y="10"/>
                </a:cubicBezTo>
                <a:cubicBezTo>
                  <a:pt x="41" y="12"/>
                  <a:pt x="39" y="11"/>
                  <a:pt x="37" y="12"/>
                </a:cubicBezTo>
                <a:cubicBezTo>
                  <a:pt x="37" y="13"/>
                  <a:pt x="40" y="14"/>
                  <a:pt x="41" y="14"/>
                </a:cubicBezTo>
                <a:cubicBezTo>
                  <a:pt x="43" y="13"/>
                  <a:pt x="42" y="10"/>
                  <a:pt x="43" y="10"/>
                </a:cubicBezTo>
                <a:cubicBezTo>
                  <a:pt x="47" y="8"/>
                  <a:pt x="50" y="9"/>
                  <a:pt x="54" y="8"/>
                </a:cubicBezTo>
                <a:cubicBezTo>
                  <a:pt x="56" y="11"/>
                  <a:pt x="60" y="12"/>
                  <a:pt x="60" y="17"/>
                </a:cubicBezTo>
                <a:cubicBezTo>
                  <a:pt x="64" y="17"/>
                  <a:pt x="62" y="12"/>
                  <a:pt x="67" y="14"/>
                </a:cubicBezTo>
                <a:cubicBezTo>
                  <a:pt x="69" y="12"/>
                  <a:pt x="71" y="10"/>
                  <a:pt x="73" y="8"/>
                </a:cubicBezTo>
                <a:cubicBezTo>
                  <a:pt x="74" y="9"/>
                  <a:pt x="76" y="10"/>
                  <a:pt x="79" y="10"/>
                </a:cubicBezTo>
                <a:cubicBezTo>
                  <a:pt x="80" y="13"/>
                  <a:pt x="79" y="15"/>
                  <a:pt x="80" y="17"/>
                </a:cubicBezTo>
                <a:cubicBezTo>
                  <a:pt x="81" y="20"/>
                  <a:pt x="86" y="20"/>
                  <a:pt x="84" y="25"/>
                </a:cubicBezTo>
                <a:cubicBezTo>
                  <a:pt x="88" y="24"/>
                  <a:pt x="88" y="20"/>
                  <a:pt x="92" y="19"/>
                </a:cubicBezTo>
                <a:cubicBezTo>
                  <a:pt x="91" y="17"/>
                  <a:pt x="87" y="17"/>
                  <a:pt x="86" y="16"/>
                </a:cubicBezTo>
                <a:cubicBezTo>
                  <a:pt x="84" y="12"/>
                  <a:pt x="87" y="9"/>
                  <a:pt x="86" y="4"/>
                </a:cubicBezTo>
                <a:cubicBezTo>
                  <a:pt x="89" y="5"/>
                  <a:pt x="90" y="2"/>
                  <a:pt x="93" y="3"/>
                </a:cubicBezTo>
                <a:cubicBezTo>
                  <a:pt x="94" y="6"/>
                  <a:pt x="98" y="11"/>
                  <a:pt x="101" y="16"/>
                </a:cubicBezTo>
                <a:cubicBezTo>
                  <a:pt x="101" y="16"/>
                  <a:pt x="105" y="24"/>
                  <a:pt x="106" y="19"/>
                </a:cubicBezTo>
                <a:cubicBezTo>
                  <a:pt x="109" y="20"/>
                  <a:pt x="107" y="25"/>
                  <a:pt x="110" y="25"/>
                </a:cubicBezTo>
                <a:cubicBezTo>
                  <a:pt x="110" y="28"/>
                  <a:pt x="110" y="30"/>
                  <a:pt x="108" y="31"/>
                </a:cubicBezTo>
                <a:cubicBezTo>
                  <a:pt x="109" y="34"/>
                  <a:pt x="116" y="32"/>
                  <a:pt x="114" y="38"/>
                </a:cubicBezTo>
                <a:cubicBezTo>
                  <a:pt x="121" y="34"/>
                  <a:pt x="121" y="41"/>
                  <a:pt x="131" y="40"/>
                </a:cubicBezTo>
                <a:cubicBezTo>
                  <a:pt x="127" y="47"/>
                  <a:pt x="135" y="44"/>
                  <a:pt x="136" y="45"/>
                </a:cubicBezTo>
                <a:cubicBezTo>
                  <a:pt x="137" y="46"/>
                  <a:pt x="133" y="51"/>
                  <a:pt x="138" y="49"/>
                </a:cubicBezTo>
                <a:cubicBezTo>
                  <a:pt x="135" y="58"/>
                  <a:pt x="131" y="47"/>
                  <a:pt x="123" y="49"/>
                </a:cubicBezTo>
                <a:cubicBezTo>
                  <a:pt x="121" y="56"/>
                  <a:pt x="130" y="54"/>
                  <a:pt x="127" y="62"/>
                </a:cubicBezTo>
                <a:cubicBezTo>
                  <a:pt x="120" y="64"/>
                  <a:pt x="112" y="66"/>
                  <a:pt x="106" y="62"/>
                </a:cubicBezTo>
                <a:cubicBezTo>
                  <a:pt x="100" y="58"/>
                  <a:pt x="88" y="57"/>
                  <a:pt x="80" y="62"/>
                </a:cubicBezTo>
                <a:cubicBezTo>
                  <a:pt x="78" y="63"/>
                  <a:pt x="76" y="62"/>
                  <a:pt x="71" y="64"/>
                </a:cubicBezTo>
                <a:cubicBezTo>
                  <a:pt x="69" y="65"/>
                  <a:pt x="69" y="66"/>
                  <a:pt x="69" y="68"/>
                </a:cubicBezTo>
                <a:cubicBezTo>
                  <a:pt x="64" y="65"/>
                  <a:pt x="54" y="70"/>
                  <a:pt x="45" y="68"/>
                </a:cubicBezTo>
                <a:cubicBezTo>
                  <a:pt x="43" y="64"/>
                  <a:pt x="40" y="61"/>
                  <a:pt x="37" y="57"/>
                </a:cubicBezTo>
                <a:cubicBezTo>
                  <a:pt x="32" y="56"/>
                  <a:pt x="23" y="59"/>
                  <a:pt x="23" y="53"/>
                </a:cubicBezTo>
                <a:cubicBezTo>
                  <a:pt x="21" y="53"/>
                  <a:pt x="21" y="54"/>
                  <a:pt x="21" y="55"/>
                </a:cubicBezTo>
                <a:cubicBezTo>
                  <a:pt x="18" y="54"/>
                  <a:pt x="19" y="51"/>
                  <a:pt x="21" y="51"/>
                </a:cubicBezTo>
                <a:cubicBezTo>
                  <a:pt x="21" y="47"/>
                  <a:pt x="15" y="51"/>
                  <a:pt x="15" y="5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15" name="îṧļíḍè">
            <a:extLst>
              <a:ext uri="{FF2B5EF4-FFF2-40B4-BE49-F238E27FC236}">
                <a16:creationId xmlns:a16="http://schemas.microsoft.com/office/drawing/2014/main" xmlns="" id="{541F583A-80AA-4208-97E3-72CB57AA25C5}"/>
              </a:ext>
            </a:extLst>
          </p:cNvPr>
          <p:cNvSpPr/>
          <p:nvPr/>
        </p:nvSpPr>
        <p:spPr bwMode="auto">
          <a:xfrm>
            <a:off x="5652661" y="2745400"/>
            <a:ext cx="2092601" cy="2426459"/>
          </a:xfrm>
          <a:custGeom>
            <a:avLst/>
            <a:gdLst>
              <a:gd name="T0" fmla="*/ 647 w 988"/>
              <a:gd name="T1" fmla="*/ 75 h 1146"/>
              <a:gd name="T2" fmla="*/ 582 w 988"/>
              <a:gd name="T3" fmla="*/ 120 h 1146"/>
              <a:gd name="T4" fmla="*/ 574 w 988"/>
              <a:gd name="T5" fmla="*/ 187 h 1146"/>
              <a:gd name="T6" fmla="*/ 654 w 988"/>
              <a:gd name="T7" fmla="*/ 241 h 1146"/>
              <a:gd name="T8" fmla="*/ 680 w 988"/>
              <a:gd name="T9" fmla="*/ 168 h 1146"/>
              <a:gd name="T10" fmla="*/ 748 w 988"/>
              <a:gd name="T11" fmla="*/ 166 h 1146"/>
              <a:gd name="T12" fmla="*/ 809 w 988"/>
              <a:gd name="T13" fmla="*/ 183 h 1146"/>
              <a:gd name="T14" fmla="*/ 833 w 988"/>
              <a:gd name="T15" fmla="*/ 247 h 1146"/>
              <a:gd name="T16" fmla="*/ 757 w 988"/>
              <a:gd name="T17" fmla="*/ 274 h 1146"/>
              <a:gd name="T18" fmla="*/ 804 w 988"/>
              <a:gd name="T19" fmla="*/ 302 h 1146"/>
              <a:gd name="T20" fmla="*/ 785 w 988"/>
              <a:gd name="T21" fmla="*/ 312 h 1146"/>
              <a:gd name="T22" fmla="*/ 701 w 988"/>
              <a:gd name="T23" fmla="*/ 373 h 1146"/>
              <a:gd name="T24" fmla="*/ 666 w 988"/>
              <a:gd name="T25" fmla="*/ 478 h 1146"/>
              <a:gd name="T26" fmla="*/ 593 w 988"/>
              <a:gd name="T27" fmla="*/ 437 h 1146"/>
              <a:gd name="T28" fmla="*/ 535 w 988"/>
              <a:gd name="T29" fmla="*/ 515 h 1146"/>
              <a:gd name="T30" fmla="*/ 600 w 988"/>
              <a:gd name="T31" fmla="*/ 547 h 1146"/>
              <a:gd name="T32" fmla="*/ 692 w 988"/>
              <a:gd name="T33" fmla="*/ 608 h 1146"/>
              <a:gd name="T34" fmla="*/ 766 w 988"/>
              <a:gd name="T35" fmla="*/ 597 h 1146"/>
              <a:gd name="T36" fmla="*/ 884 w 988"/>
              <a:gd name="T37" fmla="*/ 647 h 1146"/>
              <a:gd name="T38" fmla="*/ 988 w 988"/>
              <a:gd name="T39" fmla="*/ 711 h 1146"/>
              <a:gd name="T40" fmla="*/ 943 w 988"/>
              <a:gd name="T41" fmla="*/ 854 h 1146"/>
              <a:gd name="T42" fmla="*/ 885 w 988"/>
              <a:gd name="T43" fmla="*/ 918 h 1146"/>
              <a:gd name="T44" fmla="*/ 830 w 988"/>
              <a:gd name="T45" fmla="*/ 979 h 1146"/>
              <a:gd name="T46" fmla="*/ 779 w 988"/>
              <a:gd name="T47" fmla="*/ 1037 h 1146"/>
              <a:gd name="T48" fmla="*/ 757 w 988"/>
              <a:gd name="T49" fmla="*/ 1082 h 1146"/>
              <a:gd name="T50" fmla="*/ 716 w 988"/>
              <a:gd name="T51" fmla="*/ 1126 h 1146"/>
              <a:gd name="T52" fmla="*/ 703 w 988"/>
              <a:gd name="T53" fmla="*/ 1065 h 1146"/>
              <a:gd name="T54" fmla="*/ 735 w 988"/>
              <a:gd name="T55" fmla="*/ 936 h 1146"/>
              <a:gd name="T56" fmla="*/ 731 w 988"/>
              <a:gd name="T57" fmla="*/ 813 h 1146"/>
              <a:gd name="T58" fmla="*/ 666 w 988"/>
              <a:gd name="T59" fmla="*/ 729 h 1146"/>
              <a:gd name="T60" fmla="*/ 679 w 988"/>
              <a:gd name="T61" fmla="*/ 660 h 1146"/>
              <a:gd name="T62" fmla="*/ 621 w 988"/>
              <a:gd name="T63" fmla="*/ 588 h 1146"/>
              <a:gd name="T64" fmla="*/ 559 w 988"/>
              <a:gd name="T65" fmla="*/ 550 h 1146"/>
              <a:gd name="T66" fmla="*/ 464 w 988"/>
              <a:gd name="T67" fmla="*/ 496 h 1146"/>
              <a:gd name="T68" fmla="*/ 410 w 988"/>
              <a:gd name="T69" fmla="*/ 440 h 1146"/>
              <a:gd name="T70" fmla="*/ 410 w 988"/>
              <a:gd name="T71" fmla="*/ 463 h 1146"/>
              <a:gd name="T72" fmla="*/ 354 w 988"/>
              <a:gd name="T73" fmla="*/ 392 h 1146"/>
              <a:gd name="T74" fmla="*/ 319 w 988"/>
              <a:gd name="T75" fmla="*/ 267 h 1146"/>
              <a:gd name="T76" fmla="*/ 298 w 988"/>
              <a:gd name="T77" fmla="*/ 233 h 1146"/>
              <a:gd name="T78" fmla="*/ 244 w 988"/>
              <a:gd name="T79" fmla="*/ 174 h 1146"/>
              <a:gd name="T80" fmla="*/ 151 w 988"/>
              <a:gd name="T81" fmla="*/ 144 h 1146"/>
              <a:gd name="T82" fmla="*/ 105 w 988"/>
              <a:gd name="T83" fmla="*/ 168 h 1146"/>
              <a:gd name="T84" fmla="*/ 58 w 988"/>
              <a:gd name="T85" fmla="*/ 198 h 1146"/>
              <a:gd name="T86" fmla="*/ 24 w 988"/>
              <a:gd name="T87" fmla="*/ 153 h 1146"/>
              <a:gd name="T88" fmla="*/ 9 w 988"/>
              <a:gd name="T89" fmla="*/ 97 h 1146"/>
              <a:gd name="T90" fmla="*/ 28 w 988"/>
              <a:gd name="T91" fmla="*/ 62 h 1146"/>
              <a:gd name="T92" fmla="*/ 95 w 988"/>
              <a:gd name="T93" fmla="*/ 21 h 1146"/>
              <a:gd name="T94" fmla="*/ 255 w 988"/>
              <a:gd name="T95" fmla="*/ 38 h 1146"/>
              <a:gd name="T96" fmla="*/ 332 w 988"/>
              <a:gd name="T97" fmla="*/ 41 h 1146"/>
              <a:gd name="T98" fmla="*/ 451 w 988"/>
              <a:gd name="T99" fmla="*/ 73 h 1146"/>
              <a:gd name="T100" fmla="*/ 537 w 988"/>
              <a:gd name="T101" fmla="*/ 53 h 1146"/>
              <a:gd name="T102" fmla="*/ 561 w 988"/>
              <a:gd name="T103" fmla="*/ 12 h 1146"/>
              <a:gd name="T104" fmla="*/ 606 w 988"/>
              <a:gd name="T105" fmla="*/ 51 h 1146"/>
              <a:gd name="T106" fmla="*/ 324 w 988"/>
              <a:gd name="T107" fmla="*/ 86 h 1146"/>
              <a:gd name="T108" fmla="*/ 418 w 988"/>
              <a:gd name="T109" fmla="*/ 135 h 1146"/>
              <a:gd name="T110" fmla="*/ 403 w 988"/>
              <a:gd name="T111" fmla="*/ 133 h 1146"/>
              <a:gd name="T112" fmla="*/ 533 w 988"/>
              <a:gd name="T113" fmla="*/ 250 h 1146"/>
              <a:gd name="T114" fmla="*/ 576 w 988"/>
              <a:gd name="T115" fmla="*/ 295 h 1146"/>
              <a:gd name="T116" fmla="*/ 613 w 988"/>
              <a:gd name="T117" fmla="*/ 271 h 1146"/>
              <a:gd name="T118" fmla="*/ 606 w 988"/>
              <a:gd name="T119" fmla="*/ 340 h 1146"/>
              <a:gd name="T120" fmla="*/ 671 w 988"/>
              <a:gd name="T121" fmla="*/ 317 h 1146"/>
              <a:gd name="T122" fmla="*/ 653 w 988"/>
              <a:gd name="T123" fmla="*/ 338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88" h="1146">
                <a:moveTo>
                  <a:pt x="602" y="62"/>
                </a:moveTo>
                <a:cubicBezTo>
                  <a:pt x="603" y="66"/>
                  <a:pt x="608" y="59"/>
                  <a:pt x="606" y="68"/>
                </a:cubicBezTo>
                <a:cubicBezTo>
                  <a:pt x="608" y="68"/>
                  <a:pt x="610" y="68"/>
                  <a:pt x="612" y="68"/>
                </a:cubicBezTo>
                <a:cubicBezTo>
                  <a:pt x="614" y="66"/>
                  <a:pt x="616" y="63"/>
                  <a:pt x="615" y="58"/>
                </a:cubicBezTo>
                <a:cubicBezTo>
                  <a:pt x="618" y="57"/>
                  <a:pt x="619" y="56"/>
                  <a:pt x="619" y="53"/>
                </a:cubicBezTo>
                <a:cubicBezTo>
                  <a:pt x="625" y="55"/>
                  <a:pt x="620" y="47"/>
                  <a:pt x="626" y="49"/>
                </a:cubicBezTo>
                <a:cubicBezTo>
                  <a:pt x="626" y="45"/>
                  <a:pt x="626" y="40"/>
                  <a:pt x="626" y="36"/>
                </a:cubicBezTo>
                <a:cubicBezTo>
                  <a:pt x="633" y="35"/>
                  <a:pt x="636" y="34"/>
                  <a:pt x="641" y="36"/>
                </a:cubicBezTo>
                <a:cubicBezTo>
                  <a:pt x="643" y="37"/>
                  <a:pt x="642" y="40"/>
                  <a:pt x="643" y="41"/>
                </a:cubicBezTo>
                <a:cubicBezTo>
                  <a:pt x="644" y="42"/>
                  <a:pt x="646" y="41"/>
                  <a:pt x="647" y="41"/>
                </a:cubicBezTo>
                <a:cubicBezTo>
                  <a:pt x="649" y="42"/>
                  <a:pt x="650" y="45"/>
                  <a:pt x="653" y="45"/>
                </a:cubicBezTo>
                <a:cubicBezTo>
                  <a:pt x="653" y="51"/>
                  <a:pt x="650" y="53"/>
                  <a:pt x="647" y="55"/>
                </a:cubicBezTo>
                <a:cubicBezTo>
                  <a:pt x="651" y="57"/>
                  <a:pt x="649" y="64"/>
                  <a:pt x="654" y="66"/>
                </a:cubicBezTo>
                <a:cubicBezTo>
                  <a:pt x="653" y="70"/>
                  <a:pt x="648" y="71"/>
                  <a:pt x="647" y="75"/>
                </a:cubicBezTo>
                <a:cubicBezTo>
                  <a:pt x="644" y="75"/>
                  <a:pt x="642" y="78"/>
                  <a:pt x="641" y="75"/>
                </a:cubicBezTo>
                <a:cubicBezTo>
                  <a:pt x="638" y="77"/>
                  <a:pt x="638" y="82"/>
                  <a:pt x="636" y="84"/>
                </a:cubicBezTo>
                <a:cubicBezTo>
                  <a:pt x="634" y="83"/>
                  <a:pt x="637" y="79"/>
                  <a:pt x="628" y="81"/>
                </a:cubicBezTo>
                <a:cubicBezTo>
                  <a:pt x="628" y="79"/>
                  <a:pt x="631" y="79"/>
                  <a:pt x="632" y="79"/>
                </a:cubicBezTo>
                <a:cubicBezTo>
                  <a:pt x="628" y="73"/>
                  <a:pt x="621" y="81"/>
                  <a:pt x="615" y="79"/>
                </a:cubicBezTo>
                <a:cubicBezTo>
                  <a:pt x="617" y="85"/>
                  <a:pt x="615" y="83"/>
                  <a:pt x="615" y="90"/>
                </a:cubicBezTo>
                <a:cubicBezTo>
                  <a:pt x="613" y="90"/>
                  <a:pt x="614" y="88"/>
                  <a:pt x="613" y="86"/>
                </a:cubicBezTo>
                <a:cubicBezTo>
                  <a:pt x="609" y="87"/>
                  <a:pt x="610" y="93"/>
                  <a:pt x="604" y="92"/>
                </a:cubicBezTo>
                <a:cubicBezTo>
                  <a:pt x="605" y="94"/>
                  <a:pt x="608" y="93"/>
                  <a:pt x="608" y="96"/>
                </a:cubicBezTo>
                <a:cubicBezTo>
                  <a:pt x="608" y="99"/>
                  <a:pt x="606" y="100"/>
                  <a:pt x="606" y="103"/>
                </a:cubicBezTo>
                <a:cubicBezTo>
                  <a:pt x="602" y="99"/>
                  <a:pt x="596" y="110"/>
                  <a:pt x="595" y="109"/>
                </a:cubicBezTo>
                <a:cubicBezTo>
                  <a:pt x="594" y="108"/>
                  <a:pt x="591" y="106"/>
                  <a:pt x="591" y="112"/>
                </a:cubicBezTo>
                <a:cubicBezTo>
                  <a:pt x="589" y="112"/>
                  <a:pt x="586" y="112"/>
                  <a:pt x="584" y="112"/>
                </a:cubicBezTo>
                <a:cubicBezTo>
                  <a:pt x="581" y="113"/>
                  <a:pt x="582" y="117"/>
                  <a:pt x="582" y="120"/>
                </a:cubicBezTo>
                <a:cubicBezTo>
                  <a:pt x="579" y="118"/>
                  <a:pt x="578" y="118"/>
                  <a:pt x="578" y="122"/>
                </a:cubicBezTo>
                <a:cubicBezTo>
                  <a:pt x="574" y="118"/>
                  <a:pt x="573" y="121"/>
                  <a:pt x="569" y="122"/>
                </a:cubicBezTo>
                <a:cubicBezTo>
                  <a:pt x="570" y="123"/>
                  <a:pt x="571" y="126"/>
                  <a:pt x="571" y="129"/>
                </a:cubicBezTo>
                <a:cubicBezTo>
                  <a:pt x="566" y="125"/>
                  <a:pt x="568" y="130"/>
                  <a:pt x="565" y="135"/>
                </a:cubicBezTo>
                <a:cubicBezTo>
                  <a:pt x="563" y="139"/>
                  <a:pt x="558" y="143"/>
                  <a:pt x="557" y="151"/>
                </a:cubicBezTo>
                <a:cubicBezTo>
                  <a:pt x="553" y="154"/>
                  <a:pt x="551" y="159"/>
                  <a:pt x="548" y="163"/>
                </a:cubicBezTo>
                <a:cubicBezTo>
                  <a:pt x="548" y="166"/>
                  <a:pt x="550" y="163"/>
                  <a:pt x="550" y="163"/>
                </a:cubicBezTo>
                <a:cubicBezTo>
                  <a:pt x="552" y="163"/>
                  <a:pt x="551" y="164"/>
                  <a:pt x="552" y="165"/>
                </a:cubicBezTo>
                <a:cubicBezTo>
                  <a:pt x="553" y="165"/>
                  <a:pt x="555" y="168"/>
                  <a:pt x="556" y="168"/>
                </a:cubicBezTo>
                <a:cubicBezTo>
                  <a:pt x="557" y="169"/>
                  <a:pt x="559" y="164"/>
                  <a:pt x="563" y="168"/>
                </a:cubicBezTo>
                <a:cubicBezTo>
                  <a:pt x="564" y="169"/>
                  <a:pt x="565" y="170"/>
                  <a:pt x="567" y="170"/>
                </a:cubicBezTo>
                <a:cubicBezTo>
                  <a:pt x="567" y="173"/>
                  <a:pt x="567" y="175"/>
                  <a:pt x="567" y="178"/>
                </a:cubicBezTo>
                <a:cubicBezTo>
                  <a:pt x="567" y="180"/>
                  <a:pt x="570" y="179"/>
                  <a:pt x="571" y="181"/>
                </a:cubicBezTo>
                <a:cubicBezTo>
                  <a:pt x="572" y="183"/>
                  <a:pt x="575" y="183"/>
                  <a:pt x="574" y="187"/>
                </a:cubicBezTo>
                <a:cubicBezTo>
                  <a:pt x="584" y="186"/>
                  <a:pt x="591" y="189"/>
                  <a:pt x="597" y="187"/>
                </a:cubicBezTo>
                <a:cubicBezTo>
                  <a:pt x="598" y="194"/>
                  <a:pt x="606" y="192"/>
                  <a:pt x="610" y="196"/>
                </a:cubicBezTo>
                <a:cubicBezTo>
                  <a:pt x="611" y="197"/>
                  <a:pt x="611" y="196"/>
                  <a:pt x="612" y="198"/>
                </a:cubicBezTo>
                <a:cubicBezTo>
                  <a:pt x="612" y="201"/>
                  <a:pt x="614" y="198"/>
                  <a:pt x="613" y="198"/>
                </a:cubicBezTo>
                <a:cubicBezTo>
                  <a:pt x="616" y="198"/>
                  <a:pt x="616" y="201"/>
                  <a:pt x="617" y="202"/>
                </a:cubicBezTo>
                <a:cubicBezTo>
                  <a:pt x="620" y="203"/>
                  <a:pt x="624" y="201"/>
                  <a:pt x="623" y="206"/>
                </a:cubicBezTo>
                <a:cubicBezTo>
                  <a:pt x="633" y="205"/>
                  <a:pt x="638" y="209"/>
                  <a:pt x="647" y="209"/>
                </a:cubicBezTo>
                <a:cubicBezTo>
                  <a:pt x="647" y="215"/>
                  <a:pt x="646" y="221"/>
                  <a:pt x="649" y="224"/>
                </a:cubicBezTo>
                <a:cubicBezTo>
                  <a:pt x="649" y="224"/>
                  <a:pt x="651" y="227"/>
                  <a:pt x="651" y="226"/>
                </a:cubicBezTo>
                <a:cubicBezTo>
                  <a:pt x="651" y="228"/>
                  <a:pt x="649" y="230"/>
                  <a:pt x="649" y="230"/>
                </a:cubicBezTo>
                <a:cubicBezTo>
                  <a:pt x="650" y="232"/>
                  <a:pt x="651" y="230"/>
                  <a:pt x="653" y="232"/>
                </a:cubicBezTo>
                <a:cubicBezTo>
                  <a:pt x="653" y="232"/>
                  <a:pt x="649" y="237"/>
                  <a:pt x="654" y="235"/>
                </a:cubicBezTo>
                <a:cubicBezTo>
                  <a:pt x="653" y="237"/>
                  <a:pt x="652" y="238"/>
                  <a:pt x="653" y="241"/>
                </a:cubicBezTo>
                <a:cubicBezTo>
                  <a:pt x="653" y="243"/>
                  <a:pt x="654" y="242"/>
                  <a:pt x="654" y="241"/>
                </a:cubicBezTo>
                <a:cubicBezTo>
                  <a:pt x="657" y="241"/>
                  <a:pt x="655" y="244"/>
                  <a:pt x="656" y="245"/>
                </a:cubicBezTo>
                <a:cubicBezTo>
                  <a:pt x="657" y="245"/>
                  <a:pt x="659" y="244"/>
                  <a:pt x="660" y="245"/>
                </a:cubicBezTo>
                <a:cubicBezTo>
                  <a:pt x="662" y="247"/>
                  <a:pt x="669" y="247"/>
                  <a:pt x="675" y="245"/>
                </a:cubicBezTo>
                <a:cubicBezTo>
                  <a:pt x="677" y="237"/>
                  <a:pt x="677" y="233"/>
                  <a:pt x="675" y="226"/>
                </a:cubicBezTo>
                <a:cubicBezTo>
                  <a:pt x="676" y="224"/>
                  <a:pt x="672" y="225"/>
                  <a:pt x="671" y="224"/>
                </a:cubicBezTo>
                <a:cubicBezTo>
                  <a:pt x="669" y="221"/>
                  <a:pt x="674" y="215"/>
                  <a:pt x="667" y="217"/>
                </a:cubicBezTo>
                <a:cubicBezTo>
                  <a:pt x="669" y="215"/>
                  <a:pt x="672" y="215"/>
                  <a:pt x="671" y="211"/>
                </a:cubicBezTo>
                <a:cubicBezTo>
                  <a:pt x="679" y="213"/>
                  <a:pt x="678" y="207"/>
                  <a:pt x="684" y="207"/>
                </a:cubicBezTo>
                <a:cubicBezTo>
                  <a:pt x="687" y="208"/>
                  <a:pt x="685" y="203"/>
                  <a:pt x="686" y="202"/>
                </a:cubicBezTo>
                <a:cubicBezTo>
                  <a:pt x="686" y="202"/>
                  <a:pt x="691" y="204"/>
                  <a:pt x="692" y="202"/>
                </a:cubicBezTo>
                <a:cubicBezTo>
                  <a:pt x="687" y="194"/>
                  <a:pt x="694" y="186"/>
                  <a:pt x="690" y="181"/>
                </a:cubicBezTo>
                <a:cubicBezTo>
                  <a:pt x="690" y="179"/>
                  <a:pt x="687" y="181"/>
                  <a:pt x="688" y="181"/>
                </a:cubicBezTo>
                <a:cubicBezTo>
                  <a:pt x="685" y="179"/>
                  <a:pt x="688" y="175"/>
                  <a:pt x="682" y="176"/>
                </a:cubicBezTo>
                <a:cubicBezTo>
                  <a:pt x="683" y="172"/>
                  <a:pt x="680" y="172"/>
                  <a:pt x="680" y="168"/>
                </a:cubicBezTo>
                <a:cubicBezTo>
                  <a:pt x="680" y="164"/>
                  <a:pt x="682" y="162"/>
                  <a:pt x="686" y="163"/>
                </a:cubicBezTo>
                <a:cubicBezTo>
                  <a:pt x="683" y="161"/>
                  <a:pt x="688" y="150"/>
                  <a:pt x="680" y="150"/>
                </a:cubicBezTo>
                <a:cubicBezTo>
                  <a:pt x="682" y="148"/>
                  <a:pt x="682" y="147"/>
                  <a:pt x="682" y="144"/>
                </a:cubicBezTo>
                <a:cubicBezTo>
                  <a:pt x="682" y="144"/>
                  <a:pt x="680" y="143"/>
                  <a:pt x="680" y="142"/>
                </a:cubicBezTo>
                <a:cubicBezTo>
                  <a:pt x="681" y="142"/>
                  <a:pt x="683" y="142"/>
                  <a:pt x="682" y="140"/>
                </a:cubicBezTo>
                <a:cubicBezTo>
                  <a:pt x="682" y="139"/>
                  <a:pt x="680" y="138"/>
                  <a:pt x="680" y="137"/>
                </a:cubicBezTo>
                <a:cubicBezTo>
                  <a:pt x="680" y="134"/>
                  <a:pt x="684" y="130"/>
                  <a:pt x="680" y="129"/>
                </a:cubicBezTo>
                <a:cubicBezTo>
                  <a:pt x="681" y="126"/>
                  <a:pt x="696" y="125"/>
                  <a:pt x="694" y="131"/>
                </a:cubicBezTo>
                <a:cubicBezTo>
                  <a:pt x="701" y="131"/>
                  <a:pt x="711" y="133"/>
                  <a:pt x="714" y="127"/>
                </a:cubicBezTo>
                <a:cubicBezTo>
                  <a:pt x="718" y="132"/>
                  <a:pt x="728" y="132"/>
                  <a:pt x="727" y="142"/>
                </a:cubicBezTo>
                <a:cubicBezTo>
                  <a:pt x="732" y="142"/>
                  <a:pt x="737" y="142"/>
                  <a:pt x="742" y="142"/>
                </a:cubicBezTo>
                <a:cubicBezTo>
                  <a:pt x="741" y="145"/>
                  <a:pt x="743" y="146"/>
                  <a:pt x="746" y="146"/>
                </a:cubicBezTo>
                <a:cubicBezTo>
                  <a:pt x="746" y="150"/>
                  <a:pt x="745" y="153"/>
                  <a:pt x="746" y="157"/>
                </a:cubicBezTo>
                <a:cubicBezTo>
                  <a:pt x="746" y="161"/>
                  <a:pt x="751" y="165"/>
                  <a:pt x="748" y="166"/>
                </a:cubicBezTo>
                <a:cubicBezTo>
                  <a:pt x="748" y="169"/>
                  <a:pt x="751" y="168"/>
                  <a:pt x="753" y="168"/>
                </a:cubicBezTo>
                <a:cubicBezTo>
                  <a:pt x="752" y="174"/>
                  <a:pt x="760" y="171"/>
                  <a:pt x="755" y="176"/>
                </a:cubicBezTo>
                <a:cubicBezTo>
                  <a:pt x="763" y="177"/>
                  <a:pt x="765" y="173"/>
                  <a:pt x="772" y="174"/>
                </a:cubicBezTo>
                <a:cubicBezTo>
                  <a:pt x="772" y="172"/>
                  <a:pt x="771" y="171"/>
                  <a:pt x="770" y="170"/>
                </a:cubicBezTo>
                <a:cubicBezTo>
                  <a:pt x="771" y="166"/>
                  <a:pt x="773" y="166"/>
                  <a:pt x="776" y="168"/>
                </a:cubicBezTo>
                <a:cubicBezTo>
                  <a:pt x="773" y="162"/>
                  <a:pt x="780" y="163"/>
                  <a:pt x="781" y="161"/>
                </a:cubicBezTo>
                <a:cubicBezTo>
                  <a:pt x="782" y="159"/>
                  <a:pt x="779" y="159"/>
                  <a:pt x="779" y="159"/>
                </a:cubicBezTo>
                <a:cubicBezTo>
                  <a:pt x="779" y="157"/>
                  <a:pt x="783" y="156"/>
                  <a:pt x="787" y="155"/>
                </a:cubicBezTo>
                <a:cubicBezTo>
                  <a:pt x="783" y="159"/>
                  <a:pt x="786" y="159"/>
                  <a:pt x="790" y="165"/>
                </a:cubicBezTo>
                <a:cubicBezTo>
                  <a:pt x="793" y="167"/>
                  <a:pt x="795" y="172"/>
                  <a:pt x="802" y="172"/>
                </a:cubicBezTo>
                <a:cubicBezTo>
                  <a:pt x="801" y="174"/>
                  <a:pt x="798" y="173"/>
                  <a:pt x="798" y="176"/>
                </a:cubicBezTo>
                <a:cubicBezTo>
                  <a:pt x="799" y="178"/>
                  <a:pt x="802" y="178"/>
                  <a:pt x="802" y="181"/>
                </a:cubicBezTo>
                <a:cubicBezTo>
                  <a:pt x="804" y="182"/>
                  <a:pt x="803" y="178"/>
                  <a:pt x="804" y="178"/>
                </a:cubicBezTo>
                <a:cubicBezTo>
                  <a:pt x="808" y="176"/>
                  <a:pt x="802" y="185"/>
                  <a:pt x="809" y="183"/>
                </a:cubicBezTo>
                <a:cubicBezTo>
                  <a:pt x="806" y="188"/>
                  <a:pt x="810" y="190"/>
                  <a:pt x="805" y="194"/>
                </a:cubicBezTo>
                <a:cubicBezTo>
                  <a:pt x="806" y="198"/>
                  <a:pt x="811" y="196"/>
                  <a:pt x="813" y="198"/>
                </a:cubicBezTo>
                <a:cubicBezTo>
                  <a:pt x="813" y="199"/>
                  <a:pt x="810" y="201"/>
                  <a:pt x="811" y="202"/>
                </a:cubicBezTo>
                <a:cubicBezTo>
                  <a:pt x="812" y="203"/>
                  <a:pt x="815" y="203"/>
                  <a:pt x="817" y="204"/>
                </a:cubicBezTo>
                <a:cubicBezTo>
                  <a:pt x="818" y="204"/>
                  <a:pt x="819" y="207"/>
                  <a:pt x="820" y="207"/>
                </a:cubicBezTo>
                <a:cubicBezTo>
                  <a:pt x="823" y="209"/>
                  <a:pt x="827" y="210"/>
                  <a:pt x="830" y="213"/>
                </a:cubicBezTo>
                <a:cubicBezTo>
                  <a:pt x="832" y="214"/>
                  <a:pt x="834" y="206"/>
                  <a:pt x="835" y="211"/>
                </a:cubicBezTo>
                <a:cubicBezTo>
                  <a:pt x="835" y="216"/>
                  <a:pt x="831" y="216"/>
                  <a:pt x="826" y="217"/>
                </a:cubicBezTo>
                <a:cubicBezTo>
                  <a:pt x="829" y="220"/>
                  <a:pt x="835" y="222"/>
                  <a:pt x="841" y="222"/>
                </a:cubicBezTo>
                <a:cubicBezTo>
                  <a:pt x="840" y="225"/>
                  <a:pt x="842" y="226"/>
                  <a:pt x="845" y="226"/>
                </a:cubicBezTo>
                <a:cubicBezTo>
                  <a:pt x="844" y="230"/>
                  <a:pt x="845" y="232"/>
                  <a:pt x="848" y="232"/>
                </a:cubicBezTo>
                <a:cubicBezTo>
                  <a:pt x="847" y="234"/>
                  <a:pt x="846" y="237"/>
                  <a:pt x="846" y="241"/>
                </a:cubicBezTo>
                <a:cubicBezTo>
                  <a:pt x="843" y="242"/>
                  <a:pt x="839" y="242"/>
                  <a:pt x="835" y="245"/>
                </a:cubicBezTo>
                <a:cubicBezTo>
                  <a:pt x="834" y="245"/>
                  <a:pt x="835" y="246"/>
                  <a:pt x="833" y="247"/>
                </a:cubicBezTo>
                <a:cubicBezTo>
                  <a:pt x="831" y="247"/>
                  <a:pt x="830" y="247"/>
                  <a:pt x="830" y="248"/>
                </a:cubicBezTo>
                <a:cubicBezTo>
                  <a:pt x="829" y="252"/>
                  <a:pt x="825" y="249"/>
                  <a:pt x="826" y="248"/>
                </a:cubicBezTo>
                <a:cubicBezTo>
                  <a:pt x="825" y="249"/>
                  <a:pt x="823" y="251"/>
                  <a:pt x="822" y="252"/>
                </a:cubicBezTo>
                <a:cubicBezTo>
                  <a:pt x="822" y="253"/>
                  <a:pt x="821" y="257"/>
                  <a:pt x="820" y="258"/>
                </a:cubicBezTo>
                <a:cubicBezTo>
                  <a:pt x="819" y="259"/>
                  <a:pt x="812" y="257"/>
                  <a:pt x="817" y="260"/>
                </a:cubicBezTo>
                <a:cubicBezTo>
                  <a:pt x="814" y="263"/>
                  <a:pt x="808" y="261"/>
                  <a:pt x="805" y="261"/>
                </a:cubicBezTo>
                <a:cubicBezTo>
                  <a:pt x="801" y="262"/>
                  <a:pt x="798" y="262"/>
                  <a:pt x="794" y="261"/>
                </a:cubicBezTo>
                <a:cubicBezTo>
                  <a:pt x="791" y="261"/>
                  <a:pt x="791" y="260"/>
                  <a:pt x="789" y="260"/>
                </a:cubicBezTo>
                <a:cubicBezTo>
                  <a:pt x="780" y="258"/>
                  <a:pt x="772" y="260"/>
                  <a:pt x="764" y="261"/>
                </a:cubicBezTo>
                <a:cubicBezTo>
                  <a:pt x="758" y="264"/>
                  <a:pt x="756" y="271"/>
                  <a:pt x="748" y="273"/>
                </a:cubicBezTo>
                <a:cubicBezTo>
                  <a:pt x="752" y="277"/>
                  <a:pt x="744" y="277"/>
                  <a:pt x="742" y="280"/>
                </a:cubicBezTo>
                <a:cubicBezTo>
                  <a:pt x="743" y="282"/>
                  <a:pt x="744" y="283"/>
                  <a:pt x="744" y="286"/>
                </a:cubicBezTo>
                <a:cubicBezTo>
                  <a:pt x="747" y="284"/>
                  <a:pt x="747" y="280"/>
                  <a:pt x="749" y="278"/>
                </a:cubicBezTo>
                <a:cubicBezTo>
                  <a:pt x="751" y="277"/>
                  <a:pt x="757" y="278"/>
                  <a:pt x="757" y="274"/>
                </a:cubicBezTo>
                <a:cubicBezTo>
                  <a:pt x="757" y="268"/>
                  <a:pt x="760" y="279"/>
                  <a:pt x="761" y="271"/>
                </a:cubicBezTo>
                <a:cubicBezTo>
                  <a:pt x="763" y="269"/>
                  <a:pt x="764" y="273"/>
                  <a:pt x="764" y="273"/>
                </a:cubicBezTo>
                <a:cubicBezTo>
                  <a:pt x="766" y="272"/>
                  <a:pt x="765" y="269"/>
                  <a:pt x="766" y="269"/>
                </a:cubicBezTo>
                <a:cubicBezTo>
                  <a:pt x="770" y="268"/>
                  <a:pt x="773" y="269"/>
                  <a:pt x="779" y="269"/>
                </a:cubicBezTo>
                <a:cubicBezTo>
                  <a:pt x="780" y="271"/>
                  <a:pt x="781" y="270"/>
                  <a:pt x="781" y="269"/>
                </a:cubicBezTo>
                <a:cubicBezTo>
                  <a:pt x="784" y="268"/>
                  <a:pt x="784" y="279"/>
                  <a:pt x="779" y="276"/>
                </a:cubicBezTo>
                <a:cubicBezTo>
                  <a:pt x="784" y="281"/>
                  <a:pt x="776" y="282"/>
                  <a:pt x="777" y="289"/>
                </a:cubicBezTo>
                <a:cubicBezTo>
                  <a:pt x="778" y="291"/>
                  <a:pt x="779" y="292"/>
                  <a:pt x="779" y="295"/>
                </a:cubicBezTo>
                <a:cubicBezTo>
                  <a:pt x="781" y="294"/>
                  <a:pt x="783" y="293"/>
                  <a:pt x="783" y="295"/>
                </a:cubicBezTo>
                <a:cubicBezTo>
                  <a:pt x="783" y="297"/>
                  <a:pt x="785" y="296"/>
                  <a:pt x="787" y="297"/>
                </a:cubicBezTo>
                <a:cubicBezTo>
                  <a:pt x="788" y="297"/>
                  <a:pt x="790" y="300"/>
                  <a:pt x="790" y="301"/>
                </a:cubicBezTo>
                <a:cubicBezTo>
                  <a:pt x="791" y="301"/>
                  <a:pt x="793" y="300"/>
                  <a:pt x="794" y="301"/>
                </a:cubicBezTo>
                <a:cubicBezTo>
                  <a:pt x="795" y="301"/>
                  <a:pt x="796" y="302"/>
                  <a:pt x="796" y="302"/>
                </a:cubicBezTo>
                <a:cubicBezTo>
                  <a:pt x="799" y="303"/>
                  <a:pt x="801" y="298"/>
                  <a:pt x="804" y="302"/>
                </a:cubicBezTo>
                <a:cubicBezTo>
                  <a:pt x="806" y="303"/>
                  <a:pt x="804" y="299"/>
                  <a:pt x="805" y="299"/>
                </a:cubicBezTo>
                <a:cubicBezTo>
                  <a:pt x="806" y="298"/>
                  <a:pt x="809" y="299"/>
                  <a:pt x="809" y="299"/>
                </a:cubicBezTo>
                <a:cubicBezTo>
                  <a:pt x="810" y="297"/>
                  <a:pt x="808" y="295"/>
                  <a:pt x="809" y="293"/>
                </a:cubicBezTo>
                <a:cubicBezTo>
                  <a:pt x="812" y="292"/>
                  <a:pt x="813" y="295"/>
                  <a:pt x="813" y="297"/>
                </a:cubicBezTo>
                <a:cubicBezTo>
                  <a:pt x="814" y="300"/>
                  <a:pt x="819" y="298"/>
                  <a:pt x="817" y="304"/>
                </a:cubicBezTo>
                <a:cubicBezTo>
                  <a:pt x="814" y="305"/>
                  <a:pt x="813" y="302"/>
                  <a:pt x="811" y="302"/>
                </a:cubicBezTo>
                <a:cubicBezTo>
                  <a:pt x="808" y="303"/>
                  <a:pt x="808" y="307"/>
                  <a:pt x="805" y="308"/>
                </a:cubicBezTo>
                <a:cubicBezTo>
                  <a:pt x="804" y="309"/>
                  <a:pt x="801" y="308"/>
                  <a:pt x="800" y="308"/>
                </a:cubicBezTo>
                <a:cubicBezTo>
                  <a:pt x="796" y="309"/>
                  <a:pt x="797" y="313"/>
                  <a:pt x="790" y="312"/>
                </a:cubicBezTo>
                <a:cubicBezTo>
                  <a:pt x="787" y="311"/>
                  <a:pt x="788" y="316"/>
                  <a:pt x="787" y="317"/>
                </a:cubicBezTo>
                <a:cubicBezTo>
                  <a:pt x="786" y="318"/>
                  <a:pt x="784" y="316"/>
                  <a:pt x="785" y="315"/>
                </a:cubicBezTo>
                <a:cubicBezTo>
                  <a:pt x="781" y="318"/>
                  <a:pt x="782" y="322"/>
                  <a:pt x="776" y="321"/>
                </a:cubicBezTo>
                <a:cubicBezTo>
                  <a:pt x="779" y="317"/>
                  <a:pt x="775" y="319"/>
                  <a:pt x="776" y="314"/>
                </a:cubicBezTo>
                <a:cubicBezTo>
                  <a:pt x="779" y="312"/>
                  <a:pt x="781" y="308"/>
                  <a:pt x="785" y="312"/>
                </a:cubicBezTo>
                <a:cubicBezTo>
                  <a:pt x="786" y="306"/>
                  <a:pt x="782" y="306"/>
                  <a:pt x="779" y="304"/>
                </a:cubicBezTo>
                <a:cubicBezTo>
                  <a:pt x="775" y="303"/>
                  <a:pt x="772" y="310"/>
                  <a:pt x="768" y="310"/>
                </a:cubicBezTo>
                <a:cubicBezTo>
                  <a:pt x="768" y="310"/>
                  <a:pt x="763" y="311"/>
                  <a:pt x="762" y="312"/>
                </a:cubicBezTo>
                <a:cubicBezTo>
                  <a:pt x="761" y="313"/>
                  <a:pt x="761" y="313"/>
                  <a:pt x="761" y="315"/>
                </a:cubicBezTo>
                <a:cubicBezTo>
                  <a:pt x="750" y="314"/>
                  <a:pt x="751" y="321"/>
                  <a:pt x="742" y="317"/>
                </a:cubicBezTo>
                <a:cubicBezTo>
                  <a:pt x="745" y="320"/>
                  <a:pt x="747" y="321"/>
                  <a:pt x="738" y="321"/>
                </a:cubicBezTo>
                <a:cubicBezTo>
                  <a:pt x="734" y="324"/>
                  <a:pt x="733" y="334"/>
                  <a:pt x="738" y="336"/>
                </a:cubicBezTo>
                <a:cubicBezTo>
                  <a:pt x="738" y="340"/>
                  <a:pt x="733" y="338"/>
                  <a:pt x="735" y="343"/>
                </a:cubicBezTo>
                <a:cubicBezTo>
                  <a:pt x="733" y="344"/>
                  <a:pt x="731" y="343"/>
                  <a:pt x="729" y="343"/>
                </a:cubicBezTo>
                <a:cubicBezTo>
                  <a:pt x="727" y="344"/>
                  <a:pt x="727" y="346"/>
                  <a:pt x="725" y="347"/>
                </a:cubicBezTo>
                <a:cubicBezTo>
                  <a:pt x="722" y="349"/>
                  <a:pt x="717" y="348"/>
                  <a:pt x="714" y="351"/>
                </a:cubicBezTo>
                <a:cubicBezTo>
                  <a:pt x="713" y="352"/>
                  <a:pt x="711" y="353"/>
                  <a:pt x="710" y="355"/>
                </a:cubicBezTo>
                <a:cubicBezTo>
                  <a:pt x="708" y="357"/>
                  <a:pt x="708" y="361"/>
                  <a:pt x="705" y="364"/>
                </a:cubicBezTo>
                <a:cubicBezTo>
                  <a:pt x="703" y="366"/>
                  <a:pt x="699" y="366"/>
                  <a:pt x="701" y="373"/>
                </a:cubicBezTo>
                <a:cubicBezTo>
                  <a:pt x="697" y="373"/>
                  <a:pt x="697" y="368"/>
                  <a:pt x="694" y="368"/>
                </a:cubicBezTo>
                <a:cubicBezTo>
                  <a:pt x="692" y="368"/>
                  <a:pt x="692" y="371"/>
                  <a:pt x="690" y="371"/>
                </a:cubicBezTo>
                <a:cubicBezTo>
                  <a:pt x="697" y="379"/>
                  <a:pt x="696" y="385"/>
                  <a:pt x="697" y="396"/>
                </a:cubicBezTo>
                <a:cubicBezTo>
                  <a:pt x="693" y="394"/>
                  <a:pt x="695" y="398"/>
                  <a:pt x="694" y="399"/>
                </a:cubicBezTo>
                <a:cubicBezTo>
                  <a:pt x="693" y="400"/>
                  <a:pt x="690" y="399"/>
                  <a:pt x="690" y="399"/>
                </a:cubicBezTo>
                <a:cubicBezTo>
                  <a:pt x="688" y="401"/>
                  <a:pt x="688" y="402"/>
                  <a:pt x="686" y="403"/>
                </a:cubicBezTo>
                <a:cubicBezTo>
                  <a:pt x="684" y="405"/>
                  <a:pt x="682" y="408"/>
                  <a:pt x="680" y="409"/>
                </a:cubicBezTo>
                <a:cubicBezTo>
                  <a:pt x="678" y="410"/>
                  <a:pt x="675" y="408"/>
                  <a:pt x="673" y="411"/>
                </a:cubicBezTo>
                <a:cubicBezTo>
                  <a:pt x="669" y="412"/>
                  <a:pt x="667" y="416"/>
                  <a:pt x="666" y="420"/>
                </a:cubicBezTo>
                <a:cubicBezTo>
                  <a:pt x="661" y="420"/>
                  <a:pt x="662" y="426"/>
                  <a:pt x="656" y="425"/>
                </a:cubicBezTo>
                <a:cubicBezTo>
                  <a:pt x="658" y="432"/>
                  <a:pt x="652" y="446"/>
                  <a:pt x="660" y="446"/>
                </a:cubicBezTo>
                <a:cubicBezTo>
                  <a:pt x="656" y="453"/>
                  <a:pt x="663" y="453"/>
                  <a:pt x="662" y="463"/>
                </a:cubicBezTo>
                <a:cubicBezTo>
                  <a:pt x="662" y="465"/>
                  <a:pt x="664" y="464"/>
                  <a:pt x="666" y="465"/>
                </a:cubicBezTo>
                <a:cubicBezTo>
                  <a:pt x="663" y="470"/>
                  <a:pt x="666" y="470"/>
                  <a:pt x="666" y="478"/>
                </a:cubicBezTo>
                <a:cubicBezTo>
                  <a:pt x="662" y="478"/>
                  <a:pt x="659" y="479"/>
                  <a:pt x="658" y="481"/>
                </a:cubicBezTo>
                <a:cubicBezTo>
                  <a:pt x="655" y="481"/>
                  <a:pt x="657" y="478"/>
                  <a:pt x="656" y="476"/>
                </a:cubicBezTo>
                <a:cubicBezTo>
                  <a:pt x="655" y="474"/>
                  <a:pt x="652" y="475"/>
                  <a:pt x="651" y="474"/>
                </a:cubicBezTo>
                <a:cubicBezTo>
                  <a:pt x="650" y="473"/>
                  <a:pt x="651" y="469"/>
                  <a:pt x="647" y="470"/>
                </a:cubicBezTo>
                <a:cubicBezTo>
                  <a:pt x="648" y="466"/>
                  <a:pt x="650" y="462"/>
                  <a:pt x="643" y="461"/>
                </a:cubicBezTo>
                <a:cubicBezTo>
                  <a:pt x="646" y="452"/>
                  <a:pt x="642" y="453"/>
                  <a:pt x="641" y="444"/>
                </a:cubicBezTo>
                <a:cubicBezTo>
                  <a:pt x="640" y="444"/>
                  <a:pt x="639" y="446"/>
                  <a:pt x="638" y="446"/>
                </a:cubicBezTo>
                <a:cubicBezTo>
                  <a:pt x="638" y="445"/>
                  <a:pt x="638" y="443"/>
                  <a:pt x="638" y="442"/>
                </a:cubicBezTo>
                <a:cubicBezTo>
                  <a:pt x="635" y="443"/>
                  <a:pt x="625" y="445"/>
                  <a:pt x="623" y="442"/>
                </a:cubicBezTo>
                <a:cubicBezTo>
                  <a:pt x="621" y="441"/>
                  <a:pt x="621" y="439"/>
                  <a:pt x="619" y="439"/>
                </a:cubicBezTo>
                <a:cubicBezTo>
                  <a:pt x="618" y="438"/>
                  <a:pt x="615" y="441"/>
                  <a:pt x="612" y="440"/>
                </a:cubicBezTo>
                <a:cubicBezTo>
                  <a:pt x="612" y="440"/>
                  <a:pt x="619" y="434"/>
                  <a:pt x="612" y="437"/>
                </a:cubicBezTo>
                <a:cubicBezTo>
                  <a:pt x="611" y="437"/>
                  <a:pt x="612" y="438"/>
                  <a:pt x="610" y="439"/>
                </a:cubicBezTo>
                <a:cubicBezTo>
                  <a:pt x="605" y="439"/>
                  <a:pt x="597" y="439"/>
                  <a:pt x="593" y="437"/>
                </a:cubicBezTo>
                <a:cubicBezTo>
                  <a:pt x="589" y="436"/>
                  <a:pt x="592" y="443"/>
                  <a:pt x="591" y="446"/>
                </a:cubicBezTo>
                <a:cubicBezTo>
                  <a:pt x="581" y="444"/>
                  <a:pt x="569" y="444"/>
                  <a:pt x="557" y="442"/>
                </a:cubicBezTo>
                <a:cubicBezTo>
                  <a:pt x="556" y="443"/>
                  <a:pt x="556" y="444"/>
                  <a:pt x="554" y="444"/>
                </a:cubicBezTo>
                <a:cubicBezTo>
                  <a:pt x="552" y="445"/>
                  <a:pt x="552" y="448"/>
                  <a:pt x="550" y="448"/>
                </a:cubicBezTo>
                <a:cubicBezTo>
                  <a:pt x="548" y="448"/>
                  <a:pt x="549" y="450"/>
                  <a:pt x="548" y="452"/>
                </a:cubicBezTo>
                <a:cubicBezTo>
                  <a:pt x="546" y="452"/>
                  <a:pt x="543" y="451"/>
                  <a:pt x="541" y="452"/>
                </a:cubicBezTo>
                <a:cubicBezTo>
                  <a:pt x="539" y="452"/>
                  <a:pt x="539" y="456"/>
                  <a:pt x="535" y="455"/>
                </a:cubicBezTo>
                <a:cubicBezTo>
                  <a:pt x="536" y="459"/>
                  <a:pt x="533" y="468"/>
                  <a:pt x="537" y="468"/>
                </a:cubicBezTo>
                <a:cubicBezTo>
                  <a:pt x="535" y="471"/>
                  <a:pt x="534" y="474"/>
                  <a:pt x="531" y="476"/>
                </a:cubicBezTo>
                <a:cubicBezTo>
                  <a:pt x="532" y="481"/>
                  <a:pt x="531" y="486"/>
                  <a:pt x="531" y="491"/>
                </a:cubicBezTo>
                <a:cubicBezTo>
                  <a:pt x="532" y="493"/>
                  <a:pt x="533" y="494"/>
                  <a:pt x="533" y="496"/>
                </a:cubicBezTo>
                <a:cubicBezTo>
                  <a:pt x="533" y="501"/>
                  <a:pt x="535" y="506"/>
                  <a:pt x="531" y="509"/>
                </a:cubicBezTo>
                <a:cubicBezTo>
                  <a:pt x="531" y="512"/>
                  <a:pt x="536" y="510"/>
                  <a:pt x="537" y="511"/>
                </a:cubicBezTo>
                <a:cubicBezTo>
                  <a:pt x="537" y="512"/>
                  <a:pt x="535" y="514"/>
                  <a:pt x="535" y="515"/>
                </a:cubicBezTo>
                <a:cubicBezTo>
                  <a:pt x="535" y="514"/>
                  <a:pt x="537" y="517"/>
                  <a:pt x="537" y="517"/>
                </a:cubicBezTo>
                <a:cubicBezTo>
                  <a:pt x="538" y="519"/>
                  <a:pt x="540" y="517"/>
                  <a:pt x="541" y="519"/>
                </a:cubicBezTo>
                <a:cubicBezTo>
                  <a:pt x="541" y="519"/>
                  <a:pt x="540" y="522"/>
                  <a:pt x="541" y="522"/>
                </a:cubicBezTo>
                <a:cubicBezTo>
                  <a:pt x="541" y="523"/>
                  <a:pt x="542" y="522"/>
                  <a:pt x="543" y="522"/>
                </a:cubicBezTo>
                <a:cubicBezTo>
                  <a:pt x="543" y="523"/>
                  <a:pt x="542" y="526"/>
                  <a:pt x="543" y="526"/>
                </a:cubicBezTo>
                <a:cubicBezTo>
                  <a:pt x="544" y="527"/>
                  <a:pt x="548" y="530"/>
                  <a:pt x="548" y="534"/>
                </a:cubicBezTo>
                <a:cubicBezTo>
                  <a:pt x="563" y="535"/>
                  <a:pt x="571" y="531"/>
                  <a:pt x="578" y="534"/>
                </a:cubicBezTo>
                <a:cubicBezTo>
                  <a:pt x="580" y="533"/>
                  <a:pt x="580" y="531"/>
                  <a:pt x="582" y="530"/>
                </a:cubicBezTo>
                <a:cubicBezTo>
                  <a:pt x="583" y="528"/>
                  <a:pt x="586" y="525"/>
                  <a:pt x="587" y="521"/>
                </a:cubicBezTo>
                <a:cubicBezTo>
                  <a:pt x="588" y="519"/>
                  <a:pt x="590" y="517"/>
                  <a:pt x="587" y="517"/>
                </a:cubicBezTo>
                <a:cubicBezTo>
                  <a:pt x="592" y="511"/>
                  <a:pt x="605" y="507"/>
                  <a:pt x="615" y="511"/>
                </a:cubicBezTo>
                <a:cubicBezTo>
                  <a:pt x="611" y="516"/>
                  <a:pt x="610" y="523"/>
                  <a:pt x="606" y="528"/>
                </a:cubicBezTo>
                <a:cubicBezTo>
                  <a:pt x="604" y="533"/>
                  <a:pt x="609" y="533"/>
                  <a:pt x="608" y="537"/>
                </a:cubicBezTo>
                <a:cubicBezTo>
                  <a:pt x="604" y="538"/>
                  <a:pt x="602" y="542"/>
                  <a:pt x="600" y="547"/>
                </a:cubicBezTo>
                <a:cubicBezTo>
                  <a:pt x="600" y="548"/>
                  <a:pt x="600" y="549"/>
                  <a:pt x="598" y="548"/>
                </a:cubicBezTo>
                <a:cubicBezTo>
                  <a:pt x="598" y="553"/>
                  <a:pt x="607" y="547"/>
                  <a:pt x="604" y="554"/>
                </a:cubicBezTo>
                <a:cubicBezTo>
                  <a:pt x="608" y="554"/>
                  <a:pt x="610" y="551"/>
                  <a:pt x="615" y="552"/>
                </a:cubicBezTo>
                <a:cubicBezTo>
                  <a:pt x="614" y="556"/>
                  <a:pt x="619" y="555"/>
                  <a:pt x="619" y="558"/>
                </a:cubicBezTo>
                <a:cubicBezTo>
                  <a:pt x="629" y="554"/>
                  <a:pt x="630" y="561"/>
                  <a:pt x="641" y="560"/>
                </a:cubicBezTo>
                <a:cubicBezTo>
                  <a:pt x="637" y="564"/>
                  <a:pt x="644" y="570"/>
                  <a:pt x="638" y="573"/>
                </a:cubicBezTo>
                <a:cubicBezTo>
                  <a:pt x="641" y="577"/>
                  <a:pt x="639" y="588"/>
                  <a:pt x="638" y="593"/>
                </a:cubicBezTo>
                <a:cubicBezTo>
                  <a:pt x="638" y="596"/>
                  <a:pt x="641" y="597"/>
                  <a:pt x="645" y="597"/>
                </a:cubicBezTo>
                <a:cubicBezTo>
                  <a:pt x="644" y="601"/>
                  <a:pt x="649" y="600"/>
                  <a:pt x="649" y="603"/>
                </a:cubicBezTo>
                <a:cubicBezTo>
                  <a:pt x="649" y="605"/>
                  <a:pt x="655" y="603"/>
                  <a:pt x="654" y="606"/>
                </a:cubicBezTo>
                <a:cubicBezTo>
                  <a:pt x="661" y="601"/>
                  <a:pt x="672" y="607"/>
                  <a:pt x="677" y="604"/>
                </a:cubicBezTo>
                <a:cubicBezTo>
                  <a:pt x="677" y="606"/>
                  <a:pt x="677" y="607"/>
                  <a:pt x="677" y="608"/>
                </a:cubicBezTo>
                <a:cubicBezTo>
                  <a:pt x="680" y="608"/>
                  <a:pt x="686" y="604"/>
                  <a:pt x="686" y="610"/>
                </a:cubicBezTo>
                <a:cubicBezTo>
                  <a:pt x="688" y="609"/>
                  <a:pt x="689" y="608"/>
                  <a:pt x="692" y="608"/>
                </a:cubicBezTo>
                <a:cubicBezTo>
                  <a:pt x="693" y="607"/>
                  <a:pt x="694" y="606"/>
                  <a:pt x="695" y="604"/>
                </a:cubicBezTo>
                <a:cubicBezTo>
                  <a:pt x="696" y="603"/>
                  <a:pt x="697" y="605"/>
                  <a:pt x="697" y="603"/>
                </a:cubicBezTo>
                <a:cubicBezTo>
                  <a:pt x="697" y="600"/>
                  <a:pt x="700" y="604"/>
                  <a:pt x="701" y="601"/>
                </a:cubicBezTo>
                <a:cubicBezTo>
                  <a:pt x="701" y="600"/>
                  <a:pt x="701" y="597"/>
                  <a:pt x="701" y="597"/>
                </a:cubicBezTo>
                <a:cubicBezTo>
                  <a:pt x="702" y="596"/>
                  <a:pt x="703" y="599"/>
                  <a:pt x="703" y="599"/>
                </a:cubicBezTo>
                <a:cubicBezTo>
                  <a:pt x="704" y="598"/>
                  <a:pt x="705" y="596"/>
                  <a:pt x="707" y="595"/>
                </a:cubicBezTo>
                <a:cubicBezTo>
                  <a:pt x="708" y="594"/>
                  <a:pt x="711" y="592"/>
                  <a:pt x="714" y="589"/>
                </a:cubicBezTo>
                <a:cubicBezTo>
                  <a:pt x="715" y="589"/>
                  <a:pt x="716" y="588"/>
                  <a:pt x="716" y="586"/>
                </a:cubicBezTo>
                <a:cubicBezTo>
                  <a:pt x="718" y="588"/>
                  <a:pt x="737" y="589"/>
                  <a:pt x="727" y="591"/>
                </a:cubicBezTo>
                <a:cubicBezTo>
                  <a:pt x="728" y="594"/>
                  <a:pt x="732" y="593"/>
                  <a:pt x="735" y="593"/>
                </a:cubicBezTo>
                <a:cubicBezTo>
                  <a:pt x="736" y="593"/>
                  <a:pt x="736" y="591"/>
                  <a:pt x="736" y="589"/>
                </a:cubicBezTo>
                <a:cubicBezTo>
                  <a:pt x="741" y="589"/>
                  <a:pt x="746" y="589"/>
                  <a:pt x="751" y="589"/>
                </a:cubicBezTo>
                <a:cubicBezTo>
                  <a:pt x="749" y="595"/>
                  <a:pt x="759" y="593"/>
                  <a:pt x="764" y="595"/>
                </a:cubicBezTo>
                <a:cubicBezTo>
                  <a:pt x="765" y="595"/>
                  <a:pt x="764" y="597"/>
                  <a:pt x="766" y="597"/>
                </a:cubicBezTo>
                <a:cubicBezTo>
                  <a:pt x="768" y="597"/>
                  <a:pt x="768" y="599"/>
                  <a:pt x="770" y="599"/>
                </a:cubicBezTo>
                <a:cubicBezTo>
                  <a:pt x="774" y="599"/>
                  <a:pt x="775" y="597"/>
                  <a:pt x="777" y="597"/>
                </a:cubicBezTo>
                <a:cubicBezTo>
                  <a:pt x="787" y="596"/>
                  <a:pt x="796" y="598"/>
                  <a:pt x="805" y="599"/>
                </a:cubicBezTo>
                <a:cubicBezTo>
                  <a:pt x="805" y="602"/>
                  <a:pt x="807" y="606"/>
                  <a:pt x="807" y="603"/>
                </a:cubicBezTo>
                <a:cubicBezTo>
                  <a:pt x="809" y="603"/>
                  <a:pt x="808" y="604"/>
                  <a:pt x="807" y="604"/>
                </a:cubicBezTo>
                <a:cubicBezTo>
                  <a:pt x="807" y="609"/>
                  <a:pt x="812" y="605"/>
                  <a:pt x="815" y="608"/>
                </a:cubicBezTo>
                <a:cubicBezTo>
                  <a:pt x="815" y="609"/>
                  <a:pt x="814" y="612"/>
                  <a:pt x="815" y="612"/>
                </a:cubicBezTo>
                <a:cubicBezTo>
                  <a:pt x="817" y="613"/>
                  <a:pt x="820" y="611"/>
                  <a:pt x="822" y="612"/>
                </a:cubicBezTo>
                <a:cubicBezTo>
                  <a:pt x="821" y="616"/>
                  <a:pt x="823" y="617"/>
                  <a:pt x="826" y="619"/>
                </a:cubicBezTo>
                <a:cubicBezTo>
                  <a:pt x="829" y="622"/>
                  <a:pt x="832" y="624"/>
                  <a:pt x="833" y="629"/>
                </a:cubicBezTo>
                <a:cubicBezTo>
                  <a:pt x="845" y="628"/>
                  <a:pt x="850" y="634"/>
                  <a:pt x="859" y="630"/>
                </a:cubicBezTo>
                <a:cubicBezTo>
                  <a:pt x="857" y="638"/>
                  <a:pt x="870" y="630"/>
                  <a:pt x="867" y="638"/>
                </a:cubicBezTo>
                <a:cubicBezTo>
                  <a:pt x="873" y="635"/>
                  <a:pt x="873" y="643"/>
                  <a:pt x="878" y="644"/>
                </a:cubicBezTo>
                <a:cubicBezTo>
                  <a:pt x="880" y="644"/>
                  <a:pt x="880" y="649"/>
                  <a:pt x="884" y="647"/>
                </a:cubicBezTo>
                <a:cubicBezTo>
                  <a:pt x="878" y="652"/>
                  <a:pt x="886" y="651"/>
                  <a:pt x="885" y="657"/>
                </a:cubicBezTo>
                <a:cubicBezTo>
                  <a:pt x="885" y="660"/>
                  <a:pt x="889" y="659"/>
                  <a:pt x="891" y="660"/>
                </a:cubicBezTo>
                <a:cubicBezTo>
                  <a:pt x="892" y="661"/>
                  <a:pt x="891" y="666"/>
                  <a:pt x="895" y="664"/>
                </a:cubicBezTo>
                <a:cubicBezTo>
                  <a:pt x="888" y="671"/>
                  <a:pt x="904" y="673"/>
                  <a:pt x="899" y="679"/>
                </a:cubicBezTo>
                <a:cubicBezTo>
                  <a:pt x="902" y="678"/>
                  <a:pt x="904" y="679"/>
                  <a:pt x="904" y="683"/>
                </a:cubicBezTo>
                <a:cubicBezTo>
                  <a:pt x="914" y="681"/>
                  <a:pt x="926" y="684"/>
                  <a:pt x="930" y="692"/>
                </a:cubicBezTo>
                <a:cubicBezTo>
                  <a:pt x="939" y="692"/>
                  <a:pt x="944" y="695"/>
                  <a:pt x="954" y="694"/>
                </a:cubicBezTo>
                <a:cubicBezTo>
                  <a:pt x="955" y="695"/>
                  <a:pt x="951" y="696"/>
                  <a:pt x="951" y="696"/>
                </a:cubicBezTo>
                <a:cubicBezTo>
                  <a:pt x="953" y="699"/>
                  <a:pt x="965" y="697"/>
                  <a:pt x="971" y="698"/>
                </a:cubicBezTo>
                <a:cubicBezTo>
                  <a:pt x="971" y="699"/>
                  <a:pt x="974" y="699"/>
                  <a:pt x="975" y="699"/>
                </a:cubicBezTo>
                <a:cubicBezTo>
                  <a:pt x="975" y="703"/>
                  <a:pt x="979" y="702"/>
                  <a:pt x="981" y="703"/>
                </a:cubicBezTo>
                <a:cubicBezTo>
                  <a:pt x="981" y="704"/>
                  <a:pt x="980" y="706"/>
                  <a:pt x="981" y="707"/>
                </a:cubicBezTo>
                <a:cubicBezTo>
                  <a:pt x="981" y="708"/>
                  <a:pt x="984" y="706"/>
                  <a:pt x="984" y="707"/>
                </a:cubicBezTo>
                <a:cubicBezTo>
                  <a:pt x="986" y="708"/>
                  <a:pt x="984" y="712"/>
                  <a:pt x="988" y="711"/>
                </a:cubicBezTo>
                <a:cubicBezTo>
                  <a:pt x="988" y="730"/>
                  <a:pt x="988" y="749"/>
                  <a:pt x="988" y="768"/>
                </a:cubicBezTo>
                <a:cubicBezTo>
                  <a:pt x="980" y="766"/>
                  <a:pt x="988" y="779"/>
                  <a:pt x="981" y="776"/>
                </a:cubicBezTo>
                <a:cubicBezTo>
                  <a:pt x="980" y="782"/>
                  <a:pt x="979" y="788"/>
                  <a:pt x="979" y="795"/>
                </a:cubicBezTo>
                <a:cubicBezTo>
                  <a:pt x="979" y="798"/>
                  <a:pt x="982" y="805"/>
                  <a:pt x="981" y="813"/>
                </a:cubicBezTo>
                <a:cubicBezTo>
                  <a:pt x="981" y="813"/>
                  <a:pt x="979" y="814"/>
                  <a:pt x="979" y="815"/>
                </a:cubicBezTo>
                <a:cubicBezTo>
                  <a:pt x="978" y="816"/>
                  <a:pt x="979" y="818"/>
                  <a:pt x="979" y="819"/>
                </a:cubicBezTo>
                <a:cubicBezTo>
                  <a:pt x="978" y="820"/>
                  <a:pt x="973" y="821"/>
                  <a:pt x="975" y="828"/>
                </a:cubicBezTo>
                <a:cubicBezTo>
                  <a:pt x="971" y="829"/>
                  <a:pt x="969" y="832"/>
                  <a:pt x="966" y="834"/>
                </a:cubicBezTo>
                <a:cubicBezTo>
                  <a:pt x="965" y="835"/>
                  <a:pt x="967" y="838"/>
                  <a:pt x="966" y="839"/>
                </a:cubicBezTo>
                <a:cubicBezTo>
                  <a:pt x="965" y="840"/>
                  <a:pt x="962" y="839"/>
                  <a:pt x="962" y="839"/>
                </a:cubicBezTo>
                <a:cubicBezTo>
                  <a:pt x="961" y="840"/>
                  <a:pt x="963" y="843"/>
                  <a:pt x="962" y="843"/>
                </a:cubicBezTo>
                <a:cubicBezTo>
                  <a:pt x="960" y="844"/>
                  <a:pt x="955" y="843"/>
                  <a:pt x="954" y="847"/>
                </a:cubicBezTo>
                <a:cubicBezTo>
                  <a:pt x="954" y="849"/>
                  <a:pt x="951" y="848"/>
                  <a:pt x="947" y="850"/>
                </a:cubicBezTo>
                <a:cubicBezTo>
                  <a:pt x="946" y="851"/>
                  <a:pt x="944" y="854"/>
                  <a:pt x="943" y="854"/>
                </a:cubicBezTo>
                <a:cubicBezTo>
                  <a:pt x="942" y="854"/>
                  <a:pt x="941" y="852"/>
                  <a:pt x="940" y="852"/>
                </a:cubicBezTo>
                <a:cubicBezTo>
                  <a:pt x="940" y="852"/>
                  <a:pt x="939" y="854"/>
                  <a:pt x="938" y="854"/>
                </a:cubicBezTo>
                <a:cubicBezTo>
                  <a:pt x="935" y="854"/>
                  <a:pt x="934" y="855"/>
                  <a:pt x="934" y="858"/>
                </a:cubicBezTo>
                <a:cubicBezTo>
                  <a:pt x="927" y="855"/>
                  <a:pt x="923" y="863"/>
                  <a:pt x="919" y="865"/>
                </a:cubicBezTo>
                <a:cubicBezTo>
                  <a:pt x="918" y="866"/>
                  <a:pt x="916" y="865"/>
                  <a:pt x="915" y="865"/>
                </a:cubicBezTo>
                <a:cubicBezTo>
                  <a:pt x="914" y="866"/>
                  <a:pt x="912" y="868"/>
                  <a:pt x="912" y="869"/>
                </a:cubicBezTo>
                <a:cubicBezTo>
                  <a:pt x="911" y="870"/>
                  <a:pt x="908" y="872"/>
                  <a:pt x="908" y="873"/>
                </a:cubicBezTo>
                <a:cubicBezTo>
                  <a:pt x="907" y="874"/>
                  <a:pt x="911" y="878"/>
                  <a:pt x="906" y="877"/>
                </a:cubicBezTo>
                <a:cubicBezTo>
                  <a:pt x="907" y="885"/>
                  <a:pt x="903" y="889"/>
                  <a:pt x="904" y="897"/>
                </a:cubicBezTo>
                <a:cubicBezTo>
                  <a:pt x="899" y="895"/>
                  <a:pt x="902" y="901"/>
                  <a:pt x="900" y="903"/>
                </a:cubicBezTo>
                <a:cubicBezTo>
                  <a:pt x="900" y="903"/>
                  <a:pt x="897" y="902"/>
                  <a:pt x="897" y="903"/>
                </a:cubicBezTo>
                <a:cubicBezTo>
                  <a:pt x="896" y="904"/>
                  <a:pt x="900" y="906"/>
                  <a:pt x="897" y="906"/>
                </a:cubicBezTo>
                <a:cubicBezTo>
                  <a:pt x="894" y="906"/>
                  <a:pt x="894" y="914"/>
                  <a:pt x="889" y="914"/>
                </a:cubicBezTo>
                <a:cubicBezTo>
                  <a:pt x="889" y="914"/>
                  <a:pt x="886" y="917"/>
                  <a:pt x="885" y="918"/>
                </a:cubicBezTo>
                <a:cubicBezTo>
                  <a:pt x="883" y="920"/>
                  <a:pt x="881" y="926"/>
                  <a:pt x="876" y="929"/>
                </a:cubicBezTo>
                <a:cubicBezTo>
                  <a:pt x="876" y="931"/>
                  <a:pt x="876" y="934"/>
                  <a:pt x="876" y="936"/>
                </a:cubicBezTo>
                <a:cubicBezTo>
                  <a:pt x="873" y="938"/>
                  <a:pt x="870" y="939"/>
                  <a:pt x="871" y="944"/>
                </a:cubicBezTo>
                <a:cubicBezTo>
                  <a:pt x="867" y="944"/>
                  <a:pt x="864" y="944"/>
                  <a:pt x="861" y="944"/>
                </a:cubicBezTo>
                <a:cubicBezTo>
                  <a:pt x="861" y="945"/>
                  <a:pt x="864" y="945"/>
                  <a:pt x="865" y="946"/>
                </a:cubicBezTo>
                <a:cubicBezTo>
                  <a:pt x="865" y="948"/>
                  <a:pt x="862" y="947"/>
                  <a:pt x="859" y="947"/>
                </a:cubicBezTo>
                <a:cubicBezTo>
                  <a:pt x="857" y="949"/>
                  <a:pt x="856" y="951"/>
                  <a:pt x="856" y="955"/>
                </a:cubicBezTo>
                <a:cubicBezTo>
                  <a:pt x="853" y="953"/>
                  <a:pt x="852" y="953"/>
                  <a:pt x="852" y="957"/>
                </a:cubicBezTo>
                <a:cubicBezTo>
                  <a:pt x="850" y="957"/>
                  <a:pt x="851" y="954"/>
                  <a:pt x="850" y="953"/>
                </a:cubicBezTo>
                <a:cubicBezTo>
                  <a:pt x="847" y="953"/>
                  <a:pt x="845" y="953"/>
                  <a:pt x="845" y="951"/>
                </a:cubicBezTo>
                <a:cubicBezTo>
                  <a:pt x="843" y="952"/>
                  <a:pt x="843" y="955"/>
                  <a:pt x="839" y="955"/>
                </a:cubicBezTo>
                <a:cubicBezTo>
                  <a:pt x="838" y="959"/>
                  <a:pt x="842" y="960"/>
                  <a:pt x="843" y="964"/>
                </a:cubicBezTo>
                <a:cubicBezTo>
                  <a:pt x="843" y="969"/>
                  <a:pt x="836" y="972"/>
                  <a:pt x="841" y="975"/>
                </a:cubicBezTo>
                <a:cubicBezTo>
                  <a:pt x="840" y="980"/>
                  <a:pt x="831" y="975"/>
                  <a:pt x="830" y="979"/>
                </a:cubicBezTo>
                <a:cubicBezTo>
                  <a:pt x="827" y="979"/>
                  <a:pt x="829" y="982"/>
                  <a:pt x="828" y="983"/>
                </a:cubicBezTo>
                <a:cubicBezTo>
                  <a:pt x="826" y="984"/>
                  <a:pt x="819" y="983"/>
                  <a:pt x="820" y="988"/>
                </a:cubicBezTo>
                <a:cubicBezTo>
                  <a:pt x="816" y="985"/>
                  <a:pt x="803" y="985"/>
                  <a:pt x="802" y="990"/>
                </a:cubicBezTo>
                <a:cubicBezTo>
                  <a:pt x="802" y="992"/>
                  <a:pt x="804" y="991"/>
                  <a:pt x="804" y="990"/>
                </a:cubicBezTo>
                <a:cubicBezTo>
                  <a:pt x="808" y="990"/>
                  <a:pt x="803" y="995"/>
                  <a:pt x="800" y="994"/>
                </a:cubicBezTo>
                <a:cubicBezTo>
                  <a:pt x="801" y="998"/>
                  <a:pt x="794" y="1004"/>
                  <a:pt x="798" y="1005"/>
                </a:cubicBezTo>
                <a:cubicBezTo>
                  <a:pt x="798" y="1006"/>
                  <a:pt x="795" y="1007"/>
                  <a:pt x="794" y="1007"/>
                </a:cubicBezTo>
                <a:cubicBezTo>
                  <a:pt x="794" y="1007"/>
                  <a:pt x="792" y="1005"/>
                  <a:pt x="792" y="1005"/>
                </a:cubicBezTo>
                <a:cubicBezTo>
                  <a:pt x="791" y="1005"/>
                  <a:pt x="786" y="1010"/>
                  <a:pt x="787" y="1003"/>
                </a:cubicBezTo>
                <a:cubicBezTo>
                  <a:pt x="785" y="1004"/>
                  <a:pt x="784" y="1008"/>
                  <a:pt x="783" y="1005"/>
                </a:cubicBezTo>
                <a:cubicBezTo>
                  <a:pt x="780" y="1006"/>
                  <a:pt x="784" y="1016"/>
                  <a:pt x="785" y="1020"/>
                </a:cubicBezTo>
                <a:cubicBezTo>
                  <a:pt x="786" y="1025"/>
                  <a:pt x="782" y="1023"/>
                  <a:pt x="781" y="1028"/>
                </a:cubicBezTo>
                <a:cubicBezTo>
                  <a:pt x="781" y="1030"/>
                  <a:pt x="781" y="1034"/>
                  <a:pt x="776" y="1033"/>
                </a:cubicBezTo>
                <a:cubicBezTo>
                  <a:pt x="775" y="1035"/>
                  <a:pt x="779" y="1036"/>
                  <a:pt x="779" y="1037"/>
                </a:cubicBezTo>
                <a:cubicBezTo>
                  <a:pt x="780" y="1040"/>
                  <a:pt x="776" y="1036"/>
                  <a:pt x="776" y="1037"/>
                </a:cubicBezTo>
                <a:cubicBezTo>
                  <a:pt x="774" y="1038"/>
                  <a:pt x="774" y="1043"/>
                  <a:pt x="776" y="1042"/>
                </a:cubicBezTo>
                <a:cubicBezTo>
                  <a:pt x="775" y="1045"/>
                  <a:pt x="774" y="1043"/>
                  <a:pt x="772" y="1042"/>
                </a:cubicBezTo>
                <a:cubicBezTo>
                  <a:pt x="772" y="1042"/>
                  <a:pt x="771" y="1045"/>
                  <a:pt x="770" y="1044"/>
                </a:cubicBezTo>
                <a:cubicBezTo>
                  <a:pt x="767" y="1040"/>
                  <a:pt x="771" y="1045"/>
                  <a:pt x="768" y="1048"/>
                </a:cubicBezTo>
                <a:cubicBezTo>
                  <a:pt x="765" y="1051"/>
                  <a:pt x="764" y="1047"/>
                  <a:pt x="761" y="1050"/>
                </a:cubicBezTo>
                <a:cubicBezTo>
                  <a:pt x="758" y="1055"/>
                  <a:pt x="769" y="1054"/>
                  <a:pt x="762" y="1057"/>
                </a:cubicBezTo>
                <a:cubicBezTo>
                  <a:pt x="763" y="1059"/>
                  <a:pt x="766" y="1059"/>
                  <a:pt x="768" y="1059"/>
                </a:cubicBezTo>
                <a:cubicBezTo>
                  <a:pt x="767" y="1063"/>
                  <a:pt x="768" y="1065"/>
                  <a:pt x="772" y="1065"/>
                </a:cubicBezTo>
                <a:cubicBezTo>
                  <a:pt x="775" y="1069"/>
                  <a:pt x="768" y="1071"/>
                  <a:pt x="768" y="1072"/>
                </a:cubicBezTo>
                <a:cubicBezTo>
                  <a:pt x="768" y="1073"/>
                  <a:pt x="769" y="1075"/>
                  <a:pt x="770" y="1074"/>
                </a:cubicBezTo>
                <a:cubicBezTo>
                  <a:pt x="768" y="1077"/>
                  <a:pt x="769" y="1074"/>
                  <a:pt x="768" y="1074"/>
                </a:cubicBezTo>
                <a:cubicBezTo>
                  <a:pt x="765" y="1074"/>
                  <a:pt x="766" y="1078"/>
                  <a:pt x="761" y="1078"/>
                </a:cubicBezTo>
                <a:cubicBezTo>
                  <a:pt x="763" y="1081"/>
                  <a:pt x="762" y="1082"/>
                  <a:pt x="757" y="1082"/>
                </a:cubicBezTo>
                <a:cubicBezTo>
                  <a:pt x="758" y="1087"/>
                  <a:pt x="754" y="1086"/>
                  <a:pt x="755" y="1091"/>
                </a:cubicBezTo>
                <a:cubicBezTo>
                  <a:pt x="748" y="1092"/>
                  <a:pt x="756" y="1099"/>
                  <a:pt x="749" y="1095"/>
                </a:cubicBezTo>
                <a:cubicBezTo>
                  <a:pt x="750" y="1099"/>
                  <a:pt x="748" y="1103"/>
                  <a:pt x="749" y="1108"/>
                </a:cubicBezTo>
                <a:cubicBezTo>
                  <a:pt x="750" y="1109"/>
                  <a:pt x="751" y="1110"/>
                  <a:pt x="751" y="1110"/>
                </a:cubicBezTo>
                <a:cubicBezTo>
                  <a:pt x="751" y="1112"/>
                  <a:pt x="748" y="1113"/>
                  <a:pt x="751" y="1117"/>
                </a:cubicBezTo>
                <a:cubicBezTo>
                  <a:pt x="754" y="1119"/>
                  <a:pt x="751" y="1121"/>
                  <a:pt x="753" y="1126"/>
                </a:cubicBezTo>
                <a:cubicBezTo>
                  <a:pt x="755" y="1130"/>
                  <a:pt x="759" y="1132"/>
                  <a:pt x="761" y="1136"/>
                </a:cubicBezTo>
                <a:cubicBezTo>
                  <a:pt x="765" y="1139"/>
                  <a:pt x="768" y="1133"/>
                  <a:pt x="772" y="1137"/>
                </a:cubicBezTo>
                <a:cubicBezTo>
                  <a:pt x="773" y="1144"/>
                  <a:pt x="766" y="1140"/>
                  <a:pt x="762" y="1141"/>
                </a:cubicBezTo>
                <a:cubicBezTo>
                  <a:pt x="755" y="1143"/>
                  <a:pt x="746" y="1146"/>
                  <a:pt x="740" y="1145"/>
                </a:cubicBezTo>
                <a:cubicBezTo>
                  <a:pt x="740" y="1145"/>
                  <a:pt x="740" y="1142"/>
                  <a:pt x="740" y="1141"/>
                </a:cubicBezTo>
                <a:cubicBezTo>
                  <a:pt x="732" y="1143"/>
                  <a:pt x="730" y="1138"/>
                  <a:pt x="723" y="1137"/>
                </a:cubicBezTo>
                <a:cubicBezTo>
                  <a:pt x="723" y="1136"/>
                  <a:pt x="723" y="1134"/>
                  <a:pt x="723" y="1132"/>
                </a:cubicBezTo>
                <a:cubicBezTo>
                  <a:pt x="722" y="1127"/>
                  <a:pt x="716" y="1131"/>
                  <a:pt x="716" y="1126"/>
                </a:cubicBezTo>
                <a:cubicBezTo>
                  <a:pt x="716" y="1125"/>
                  <a:pt x="714" y="1124"/>
                  <a:pt x="714" y="1123"/>
                </a:cubicBezTo>
                <a:cubicBezTo>
                  <a:pt x="714" y="1121"/>
                  <a:pt x="712" y="1121"/>
                  <a:pt x="712" y="1121"/>
                </a:cubicBezTo>
                <a:cubicBezTo>
                  <a:pt x="712" y="1119"/>
                  <a:pt x="716" y="1115"/>
                  <a:pt x="712" y="1115"/>
                </a:cubicBezTo>
                <a:cubicBezTo>
                  <a:pt x="709" y="1115"/>
                  <a:pt x="712" y="1113"/>
                  <a:pt x="712" y="1111"/>
                </a:cubicBezTo>
                <a:cubicBezTo>
                  <a:pt x="712" y="1109"/>
                  <a:pt x="709" y="1109"/>
                  <a:pt x="708" y="1108"/>
                </a:cubicBezTo>
                <a:cubicBezTo>
                  <a:pt x="708" y="1106"/>
                  <a:pt x="711" y="1106"/>
                  <a:pt x="710" y="1104"/>
                </a:cubicBezTo>
                <a:cubicBezTo>
                  <a:pt x="710" y="1104"/>
                  <a:pt x="709" y="1103"/>
                  <a:pt x="708" y="1102"/>
                </a:cubicBezTo>
                <a:cubicBezTo>
                  <a:pt x="708" y="1100"/>
                  <a:pt x="707" y="1097"/>
                  <a:pt x="705" y="1096"/>
                </a:cubicBezTo>
                <a:cubicBezTo>
                  <a:pt x="704" y="1094"/>
                  <a:pt x="707" y="1093"/>
                  <a:pt x="707" y="1091"/>
                </a:cubicBezTo>
                <a:cubicBezTo>
                  <a:pt x="706" y="1090"/>
                  <a:pt x="703" y="1088"/>
                  <a:pt x="703" y="1089"/>
                </a:cubicBezTo>
                <a:cubicBezTo>
                  <a:pt x="703" y="1088"/>
                  <a:pt x="710" y="1085"/>
                  <a:pt x="705" y="1083"/>
                </a:cubicBezTo>
                <a:cubicBezTo>
                  <a:pt x="705" y="1082"/>
                  <a:pt x="707" y="1082"/>
                  <a:pt x="708" y="1082"/>
                </a:cubicBezTo>
                <a:cubicBezTo>
                  <a:pt x="708" y="1077"/>
                  <a:pt x="708" y="1073"/>
                  <a:pt x="708" y="1068"/>
                </a:cubicBezTo>
                <a:cubicBezTo>
                  <a:pt x="707" y="1067"/>
                  <a:pt x="705" y="1066"/>
                  <a:pt x="703" y="1065"/>
                </a:cubicBezTo>
                <a:cubicBezTo>
                  <a:pt x="705" y="1059"/>
                  <a:pt x="709" y="1054"/>
                  <a:pt x="707" y="1048"/>
                </a:cubicBezTo>
                <a:cubicBezTo>
                  <a:pt x="712" y="1050"/>
                  <a:pt x="711" y="1045"/>
                  <a:pt x="716" y="1046"/>
                </a:cubicBezTo>
                <a:cubicBezTo>
                  <a:pt x="716" y="1041"/>
                  <a:pt x="716" y="1035"/>
                  <a:pt x="716" y="1029"/>
                </a:cubicBezTo>
                <a:cubicBezTo>
                  <a:pt x="725" y="1030"/>
                  <a:pt x="721" y="1017"/>
                  <a:pt x="725" y="1013"/>
                </a:cubicBezTo>
                <a:cubicBezTo>
                  <a:pt x="724" y="1014"/>
                  <a:pt x="722" y="1015"/>
                  <a:pt x="721" y="1013"/>
                </a:cubicBezTo>
                <a:cubicBezTo>
                  <a:pt x="718" y="1014"/>
                  <a:pt x="716" y="1018"/>
                  <a:pt x="716" y="1024"/>
                </a:cubicBezTo>
                <a:cubicBezTo>
                  <a:pt x="713" y="1022"/>
                  <a:pt x="710" y="1021"/>
                  <a:pt x="710" y="1016"/>
                </a:cubicBezTo>
                <a:cubicBezTo>
                  <a:pt x="707" y="1014"/>
                  <a:pt x="716" y="1010"/>
                  <a:pt x="714" y="1009"/>
                </a:cubicBezTo>
                <a:cubicBezTo>
                  <a:pt x="710" y="1006"/>
                  <a:pt x="715" y="1010"/>
                  <a:pt x="718" y="1007"/>
                </a:cubicBezTo>
                <a:cubicBezTo>
                  <a:pt x="719" y="997"/>
                  <a:pt x="715" y="989"/>
                  <a:pt x="716" y="981"/>
                </a:cubicBezTo>
                <a:cubicBezTo>
                  <a:pt x="716" y="981"/>
                  <a:pt x="719" y="981"/>
                  <a:pt x="720" y="981"/>
                </a:cubicBezTo>
                <a:cubicBezTo>
                  <a:pt x="718" y="972"/>
                  <a:pt x="720" y="971"/>
                  <a:pt x="720" y="960"/>
                </a:cubicBezTo>
                <a:cubicBezTo>
                  <a:pt x="724" y="955"/>
                  <a:pt x="730" y="949"/>
                  <a:pt x="727" y="942"/>
                </a:cubicBezTo>
                <a:cubicBezTo>
                  <a:pt x="734" y="950"/>
                  <a:pt x="728" y="928"/>
                  <a:pt x="735" y="936"/>
                </a:cubicBezTo>
                <a:cubicBezTo>
                  <a:pt x="734" y="932"/>
                  <a:pt x="734" y="928"/>
                  <a:pt x="733" y="923"/>
                </a:cubicBezTo>
                <a:cubicBezTo>
                  <a:pt x="732" y="921"/>
                  <a:pt x="729" y="918"/>
                  <a:pt x="729" y="916"/>
                </a:cubicBezTo>
                <a:cubicBezTo>
                  <a:pt x="729" y="913"/>
                  <a:pt x="730" y="912"/>
                  <a:pt x="731" y="910"/>
                </a:cubicBezTo>
                <a:cubicBezTo>
                  <a:pt x="731" y="906"/>
                  <a:pt x="729" y="900"/>
                  <a:pt x="735" y="904"/>
                </a:cubicBezTo>
                <a:cubicBezTo>
                  <a:pt x="734" y="899"/>
                  <a:pt x="735" y="894"/>
                  <a:pt x="736" y="890"/>
                </a:cubicBezTo>
                <a:cubicBezTo>
                  <a:pt x="738" y="886"/>
                  <a:pt x="737" y="888"/>
                  <a:pt x="736" y="884"/>
                </a:cubicBezTo>
                <a:cubicBezTo>
                  <a:pt x="736" y="882"/>
                  <a:pt x="741" y="877"/>
                  <a:pt x="738" y="875"/>
                </a:cubicBezTo>
                <a:cubicBezTo>
                  <a:pt x="737" y="873"/>
                  <a:pt x="738" y="873"/>
                  <a:pt x="738" y="869"/>
                </a:cubicBezTo>
                <a:cubicBezTo>
                  <a:pt x="739" y="867"/>
                  <a:pt x="738" y="864"/>
                  <a:pt x="738" y="862"/>
                </a:cubicBezTo>
                <a:cubicBezTo>
                  <a:pt x="739" y="859"/>
                  <a:pt x="740" y="858"/>
                  <a:pt x="740" y="856"/>
                </a:cubicBezTo>
                <a:cubicBezTo>
                  <a:pt x="741" y="849"/>
                  <a:pt x="739" y="842"/>
                  <a:pt x="740" y="836"/>
                </a:cubicBezTo>
                <a:cubicBezTo>
                  <a:pt x="740" y="833"/>
                  <a:pt x="742" y="832"/>
                  <a:pt x="742" y="830"/>
                </a:cubicBezTo>
                <a:cubicBezTo>
                  <a:pt x="741" y="824"/>
                  <a:pt x="736" y="819"/>
                  <a:pt x="736" y="813"/>
                </a:cubicBezTo>
                <a:cubicBezTo>
                  <a:pt x="736" y="810"/>
                  <a:pt x="734" y="814"/>
                  <a:pt x="731" y="813"/>
                </a:cubicBezTo>
                <a:cubicBezTo>
                  <a:pt x="728" y="809"/>
                  <a:pt x="723" y="804"/>
                  <a:pt x="718" y="804"/>
                </a:cubicBezTo>
                <a:cubicBezTo>
                  <a:pt x="717" y="804"/>
                  <a:pt x="715" y="799"/>
                  <a:pt x="714" y="800"/>
                </a:cubicBezTo>
                <a:cubicBezTo>
                  <a:pt x="711" y="803"/>
                  <a:pt x="714" y="799"/>
                  <a:pt x="712" y="798"/>
                </a:cubicBezTo>
                <a:cubicBezTo>
                  <a:pt x="709" y="796"/>
                  <a:pt x="704" y="800"/>
                  <a:pt x="708" y="795"/>
                </a:cubicBezTo>
                <a:cubicBezTo>
                  <a:pt x="708" y="791"/>
                  <a:pt x="703" y="794"/>
                  <a:pt x="701" y="793"/>
                </a:cubicBezTo>
                <a:cubicBezTo>
                  <a:pt x="700" y="792"/>
                  <a:pt x="702" y="789"/>
                  <a:pt x="701" y="789"/>
                </a:cubicBezTo>
                <a:cubicBezTo>
                  <a:pt x="700" y="788"/>
                  <a:pt x="698" y="788"/>
                  <a:pt x="697" y="787"/>
                </a:cubicBezTo>
                <a:cubicBezTo>
                  <a:pt x="695" y="785"/>
                  <a:pt x="692" y="780"/>
                  <a:pt x="692" y="774"/>
                </a:cubicBezTo>
                <a:cubicBezTo>
                  <a:pt x="692" y="772"/>
                  <a:pt x="689" y="773"/>
                  <a:pt x="688" y="772"/>
                </a:cubicBezTo>
                <a:cubicBezTo>
                  <a:pt x="686" y="771"/>
                  <a:pt x="688" y="763"/>
                  <a:pt x="684" y="763"/>
                </a:cubicBezTo>
                <a:cubicBezTo>
                  <a:pt x="681" y="763"/>
                  <a:pt x="679" y="752"/>
                  <a:pt x="677" y="748"/>
                </a:cubicBezTo>
                <a:cubicBezTo>
                  <a:pt x="675" y="745"/>
                  <a:pt x="672" y="741"/>
                  <a:pt x="669" y="737"/>
                </a:cubicBezTo>
                <a:cubicBezTo>
                  <a:pt x="668" y="735"/>
                  <a:pt x="666" y="734"/>
                  <a:pt x="666" y="733"/>
                </a:cubicBezTo>
                <a:cubicBezTo>
                  <a:pt x="665" y="732"/>
                  <a:pt x="666" y="730"/>
                  <a:pt x="666" y="729"/>
                </a:cubicBezTo>
                <a:cubicBezTo>
                  <a:pt x="665" y="727"/>
                  <a:pt x="663" y="729"/>
                  <a:pt x="662" y="727"/>
                </a:cubicBezTo>
                <a:cubicBezTo>
                  <a:pt x="662" y="727"/>
                  <a:pt x="659" y="713"/>
                  <a:pt x="658" y="724"/>
                </a:cubicBezTo>
                <a:cubicBezTo>
                  <a:pt x="654" y="722"/>
                  <a:pt x="657" y="712"/>
                  <a:pt x="656" y="707"/>
                </a:cubicBezTo>
                <a:cubicBezTo>
                  <a:pt x="661" y="707"/>
                  <a:pt x="661" y="702"/>
                  <a:pt x="664" y="699"/>
                </a:cubicBezTo>
                <a:cubicBezTo>
                  <a:pt x="665" y="694"/>
                  <a:pt x="660" y="696"/>
                  <a:pt x="658" y="694"/>
                </a:cubicBezTo>
                <a:cubicBezTo>
                  <a:pt x="658" y="688"/>
                  <a:pt x="661" y="686"/>
                  <a:pt x="660" y="679"/>
                </a:cubicBezTo>
                <a:cubicBezTo>
                  <a:pt x="661" y="678"/>
                  <a:pt x="663" y="677"/>
                  <a:pt x="666" y="677"/>
                </a:cubicBezTo>
                <a:cubicBezTo>
                  <a:pt x="666" y="676"/>
                  <a:pt x="665" y="673"/>
                  <a:pt x="666" y="672"/>
                </a:cubicBezTo>
                <a:cubicBezTo>
                  <a:pt x="666" y="671"/>
                  <a:pt x="669" y="672"/>
                  <a:pt x="669" y="672"/>
                </a:cubicBezTo>
                <a:cubicBezTo>
                  <a:pt x="670" y="671"/>
                  <a:pt x="669" y="670"/>
                  <a:pt x="669" y="670"/>
                </a:cubicBezTo>
                <a:cubicBezTo>
                  <a:pt x="670" y="669"/>
                  <a:pt x="674" y="666"/>
                  <a:pt x="673" y="666"/>
                </a:cubicBezTo>
                <a:cubicBezTo>
                  <a:pt x="673" y="666"/>
                  <a:pt x="671" y="666"/>
                  <a:pt x="671" y="666"/>
                </a:cubicBezTo>
                <a:cubicBezTo>
                  <a:pt x="671" y="666"/>
                  <a:pt x="672" y="663"/>
                  <a:pt x="673" y="664"/>
                </a:cubicBezTo>
                <a:cubicBezTo>
                  <a:pt x="677" y="669"/>
                  <a:pt x="674" y="661"/>
                  <a:pt x="679" y="660"/>
                </a:cubicBezTo>
                <a:cubicBezTo>
                  <a:pt x="682" y="660"/>
                  <a:pt x="680" y="656"/>
                  <a:pt x="682" y="653"/>
                </a:cubicBezTo>
                <a:cubicBezTo>
                  <a:pt x="682" y="653"/>
                  <a:pt x="691" y="646"/>
                  <a:pt x="686" y="642"/>
                </a:cubicBezTo>
                <a:cubicBezTo>
                  <a:pt x="684" y="639"/>
                  <a:pt x="686" y="641"/>
                  <a:pt x="686" y="638"/>
                </a:cubicBezTo>
                <a:cubicBezTo>
                  <a:pt x="686" y="634"/>
                  <a:pt x="682" y="620"/>
                  <a:pt x="684" y="616"/>
                </a:cubicBezTo>
                <a:cubicBezTo>
                  <a:pt x="675" y="617"/>
                  <a:pt x="675" y="609"/>
                  <a:pt x="666" y="612"/>
                </a:cubicBezTo>
                <a:cubicBezTo>
                  <a:pt x="663" y="613"/>
                  <a:pt x="666" y="615"/>
                  <a:pt x="664" y="619"/>
                </a:cubicBezTo>
                <a:cubicBezTo>
                  <a:pt x="654" y="620"/>
                  <a:pt x="650" y="614"/>
                  <a:pt x="641" y="614"/>
                </a:cubicBezTo>
                <a:cubicBezTo>
                  <a:pt x="641" y="610"/>
                  <a:pt x="636" y="611"/>
                  <a:pt x="638" y="606"/>
                </a:cubicBezTo>
                <a:cubicBezTo>
                  <a:pt x="635" y="605"/>
                  <a:pt x="632" y="606"/>
                  <a:pt x="630" y="604"/>
                </a:cubicBezTo>
                <a:cubicBezTo>
                  <a:pt x="630" y="604"/>
                  <a:pt x="631" y="601"/>
                  <a:pt x="630" y="601"/>
                </a:cubicBezTo>
                <a:cubicBezTo>
                  <a:pt x="630" y="600"/>
                  <a:pt x="627" y="601"/>
                  <a:pt x="626" y="601"/>
                </a:cubicBezTo>
                <a:cubicBezTo>
                  <a:pt x="625" y="599"/>
                  <a:pt x="626" y="595"/>
                  <a:pt x="623" y="595"/>
                </a:cubicBezTo>
                <a:cubicBezTo>
                  <a:pt x="623" y="590"/>
                  <a:pt x="626" y="591"/>
                  <a:pt x="623" y="588"/>
                </a:cubicBezTo>
                <a:cubicBezTo>
                  <a:pt x="622" y="586"/>
                  <a:pt x="621" y="587"/>
                  <a:pt x="621" y="588"/>
                </a:cubicBezTo>
                <a:cubicBezTo>
                  <a:pt x="618" y="586"/>
                  <a:pt x="617" y="582"/>
                  <a:pt x="612" y="582"/>
                </a:cubicBezTo>
                <a:cubicBezTo>
                  <a:pt x="614" y="576"/>
                  <a:pt x="605" y="581"/>
                  <a:pt x="608" y="575"/>
                </a:cubicBezTo>
                <a:cubicBezTo>
                  <a:pt x="606" y="574"/>
                  <a:pt x="596" y="574"/>
                  <a:pt x="598" y="575"/>
                </a:cubicBezTo>
                <a:cubicBezTo>
                  <a:pt x="596" y="574"/>
                  <a:pt x="598" y="572"/>
                  <a:pt x="597" y="571"/>
                </a:cubicBezTo>
                <a:cubicBezTo>
                  <a:pt x="596" y="570"/>
                  <a:pt x="594" y="571"/>
                  <a:pt x="593" y="571"/>
                </a:cubicBezTo>
                <a:cubicBezTo>
                  <a:pt x="591" y="570"/>
                  <a:pt x="587" y="568"/>
                  <a:pt x="582" y="569"/>
                </a:cubicBezTo>
                <a:cubicBezTo>
                  <a:pt x="584" y="562"/>
                  <a:pt x="578" y="566"/>
                  <a:pt x="574" y="563"/>
                </a:cubicBezTo>
                <a:cubicBezTo>
                  <a:pt x="574" y="563"/>
                  <a:pt x="575" y="560"/>
                  <a:pt x="574" y="560"/>
                </a:cubicBezTo>
                <a:cubicBezTo>
                  <a:pt x="574" y="559"/>
                  <a:pt x="571" y="560"/>
                  <a:pt x="571" y="560"/>
                </a:cubicBezTo>
                <a:cubicBezTo>
                  <a:pt x="570" y="559"/>
                  <a:pt x="571" y="557"/>
                  <a:pt x="571" y="556"/>
                </a:cubicBezTo>
                <a:cubicBezTo>
                  <a:pt x="570" y="555"/>
                  <a:pt x="567" y="556"/>
                  <a:pt x="567" y="556"/>
                </a:cubicBezTo>
                <a:cubicBezTo>
                  <a:pt x="566" y="555"/>
                  <a:pt x="567" y="553"/>
                  <a:pt x="567" y="552"/>
                </a:cubicBezTo>
                <a:cubicBezTo>
                  <a:pt x="565" y="551"/>
                  <a:pt x="565" y="554"/>
                  <a:pt x="565" y="554"/>
                </a:cubicBezTo>
                <a:cubicBezTo>
                  <a:pt x="564" y="554"/>
                  <a:pt x="560" y="552"/>
                  <a:pt x="559" y="550"/>
                </a:cubicBezTo>
                <a:cubicBezTo>
                  <a:pt x="557" y="553"/>
                  <a:pt x="556" y="550"/>
                  <a:pt x="554" y="550"/>
                </a:cubicBezTo>
                <a:cubicBezTo>
                  <a:pt x="551" y="551"/>
                  <a:pt x="548" y="554"/>
                  <a:pt x="544" y="554"/>
                </a:cubicBezTo>
                <a:cubicBezTo>
                  <a:pt x="540" y="554"/>
                  <a:pt x="540" y="552"/>
                  <a:pt x="537" y="552"/>
                </a:cubicBezTo>
                <a:cubicBezTo>
                  <a:pt x="532" y="552"/>
                  <a:pt x="534" y="555"/>
                  <a:pt x="530" y="552"/>
                </a:cubicBezTo>
                <a:cubicBezTo>
                  <a:pt x="527" y="551"/>
                  <a:pt x="525" y="552"/>
                  <a:pt x="520" y="550"/>
                </a:cubicBezTo>
                <a:cubicBezTo>
                  <a:pt x="519" y="550"/>
                  <a:pt x="519" y="547"/>
                  <a:pt x="518" y="547"/>
                </a:cubicBezTo>
                <a:cubicBezTo>
                  <a:pt x="517" y="546"/>
                  <a:pt x="516" y="547"/>
                  <a:pt x="515" y="547"/>
                </a:cubicBezTo>
                <a:cubicBezTo>
                  <a:pt x="512" y="546"/>
                  <a:pt x="504" y="545"/>
                  <a:pt x="509" y="541"/>
                </a:cubicBezTo>
                <a:cubicBezTo>
                  <a:pt x="504" y="541"/>
                  <a:pt x="503" y="537"/>
                  <a:pt x="498" y="537"/>
                </a:cubicBezTo>
                <a:cubicBezTo>
                  <a:pt x="497" y="536"/>
                  <a:pt x="496" y="534"/>
                  <a:pt x="496" y="532"/>
                </a:cubicBezTo>
                <a:cubicBezTo>
                  <a:pt x="488" y="531"/>
                  <a:pt x="486" y="525"/>
                  <a:pt x="477" y="524"/>
                </a:cubicBezTo>
                <a:cubicBezTo>
                  <a:pt x="476" y="518"/>
                  <a:pt x="472" y="515"/>
                  <a:pt x="474" y="506"/>
                </a:cubicBezTo>
                <a:cubicBezTo>
                  <a:pt x="473" y="498"/>
                  <a:pt x="463" y="502"/>
                  <a:pt x="468" y="494"/>
                </a:cubicBezTo>
                <a:cubicBezTo>
                  <a:pt x="466" y="494"/>
                  <a:pt x="465" y="495"/>
                  <a:pt x="464" y="496"/>
                </a:cubicBezTo>
                <a:cubicBezTo>
                  <a:pt x="462" y="496"/>
                  <a:pt x="463" y="494"/>
                  <a:pt x="462" y="493"/>
                </a:cubicBezTo>
                <a:cubicBezTo>
                  <a:pt x="461" y="491"/>
                  <a:pt x="457" y="491"/>
                  <a:pt x="457" y="487"/>
                </a:cubicBezTo>
                <a:cubicBezTo>
                  <a:pt x="457" y="485"/>
                  <a:pt x="453" y="485"/>
                  <a:pt x="451" y="485"/>
                </a:cubicBezTo>
                <a:cubicBezTo>
                  <a:pt x="451" y="484"/>
                  <a:pt x="454" y="483"/>
                  <a:pt x="453" y="481"/>
                </a:cubicBezTo>
                <a:cubicBezTo>
                  <a:pt x="453" y="481"/>
                  <a:pt x="451" y="478"/>
                  <a:pt x="451" y="478"/>
                </a:cubicBezTo>
                <a:cubicBezTo>
                  <a:pt x="450" y="477"/>
                  <a:pt x="448" y="478"/>
                  <a:pt x="448" y="478"/>
                </a:cubicBezTo>
                <a:cubicBezTo>
                  <a:pt x="446" y="476"/>
                  <a:pt x="447" y="473"/>
                  <a:pt x="446" y="472"/>
                </a:cubicBezTo>
                <a:cubicBezTo>
                  <a:pt x="441" y="468"/>
                  <a:pt x="436" y="467"/>
                  <a:pt x="434" y="459"/>
                </a:cubicBezTo>
                <a:cubicBezTo>
                  <a:pt x="431" y="456"/>
                  <a:pt x="431" y="460"/>
                  <a:pt x="427" y="457"/>
                </a:cubicBezTo>
                <a:cubicBezTo>
                  <a:pt x="428" y="453"/>
                  <a:pt x="424" y="453"/>
                  <a:pt x="423" y="452"/>
                </a:cubicBezTo>
                <a:cubicBezTo>
                  <a:pt x="422" y="449"/>
                  <a:pt x="424" y="442"/>
                  <a:pt x="418" y="442"/>
                </a:cubicBezTo>
                <a:cubicBezTo>
                  <a:pt x="419" y="433"/>
                  <a:pt x="414" y="429"/>
                  <a:pt x="408" y="427"/>
                </a:cubicBezTo>
                <a:cubicBezTo>
                  <a:pt x="407" y="429"/>
                  <a:pt x="406" y="431"/>
                  <a:pt x="405" y="433"/>
                </a:cubicBezTo>
                <a:cubicBezTo>
                  <a:pt x="403" y="437"/>
                  <a:pt x="409" y="438"/>
                  <a:pt x="410" y="440"/>
                </a:cubicBezTo>
                <a:cubicBezTo>
                  <a:pt x="411" y="441"/>
                  <a:pt x="410" y="444"/>
                  <a:pt x="410" y="444"/>
                </a:cubicBezTo>
                <a:cubicBezTo>
                  <a:pt x="410" y="444"/>
                  <a:pt x="412" y="444"/>
                  <a:pt x="412" y="444"/>
                </a:cubicBezTo>
                <a:cubicBezTo>
                  <a:pt x="413" y="447"/>
                  <a:pt x="410" y="451"/>
                  <a:pt x="414" y="452"/>
                </a:cubicBezTo>
                <a:cubicBezTo>
                  <a:pt x="417" y="452"/>
                  <a:pt x="415" y="457"/>
                  <a:pt x="418" y="461"/>
                </a:cubicBezTo>
                <a:cubicBezTo>
                  <a:pt x="418" y="462"/>
                  <a:pt x="419" y="461"/>
                  <a:pt x="420" y="463"/>
                </a:cubicBezTo>
                <a:cubicBezTo>
                  <a:pt x="420" y="466"/>
                  <a:pt x="425" y="465"/>
                  <a:pt x="423" y="472"/>
                </a:cubicBezTo>
                <a:cubicBezTo>
                  <a:pt x="424" y="474"/>
                  <a:pt x="427" y="474"/>
                  <a:pt x="429" y="474"/>
                </a:cubicBezTo>
                <a:cubicBezTo>
                  <a:pt x="427" y="476"/>
                  <a:pt x="431" y="477"/>
                  <a:pt x="431" y="478"/>
                </a:cubicBezTo>
                <a:cubicBezTo>
                  <a:pt x="431" y="479"/>
                  <a:pt x="429" y="482"/>
                  <a:pt x="429" y="481"/>
                </a:cubicBezTo>
                <a:cubicBezTo>
                  <a:pt x="430" y="484"/>
                  <a:pt x="435" y="483"/>
                  <a:pt x="433" y="489"/>
                </a:cubicBezTo>
                <a:cubicBezTo>
                  <a:pt x="430" y="487"/>
                  <a:pt x="429" y="484"/>
                  <a:pt x="423" y="485"/>
                </a:cubicBezTo>
                <a:cubicBezTo>
                  <a:pt x="426" y="478"/>
                  <a:pt x="419" y="479"/>
                  <a:pt x="420" y="474"/>
                </a:cubicBezTo>
                <a:cubicBezTo>
                  <a:pt x="419" y="471"/>
                  <a:pt x="416" y="470"/>
                  <a:pt x="414" y="468"/>
                </a:cubicBezTo>
                <a:cubicBezTo>
                  <a:pt x="412" y="467"/>
                  <a:pt x="411" y="465"/>
                  <a:pt x="410" y="463"/>
                </a:cubicBezTo>
                <a:cubicBezTo>
                  <a:pt x="407" y="462"/>
                  <a:pt x="404" y="462"/>
                  <a:pt x="403" y="459"/>
                </a:cubicBezTo>
                <a:cubicBezTo>
                  <a:pt x="403" y="454"/>
                  <a:pt x="404" y="457"/>
                  <a:pt x="406" y="457"/>
                </a:cubicBezTo>
                <a:cubicBezTo>
                  <a:pt x="408" y="449"/>
                  <a:pt x="400" y="451"/>
                  <a:pt x="401" y="444"/>
                </a:cubicBezTo>
                <a:cubicBezTo>
                  <a:pt x="397" y="443"/>
                  <a:pt x="396" y="440"/>
                  <a:pt x="392" y="440"/>
                </a:cubicBezTo>
                <a:cubicBezTo>
                  <a:pt x="392" y="436"/>
                  <a:pt x="395" y="436"/>
                  <a:pt x="392" y="431"/>
                </a:cubicBezTo>
                <a:cubicBezTo>
                  <a:pt x="391" y="430"/>
                  <a:pt x="390" y="429"/>
                  <a:pt x="390" y="429"/>
                </a:cubicBezTo>
                <a:cubicBezTo>
                  <a:pt x="388" y="425"/>
                  <a:pt x="389" y="419"/>
                  <a:pt x="380" y="420"/>
                </a:cubicBezTo>
                <a:cubicBezTo>
                  <a:pt x="382" y="418"/>
                  <a:pt x="382" y="417"/>
                  <a:pt x="380" y="414"/>
                </a:cubicBezTo>
                <a:cubicBezTo>
                  <a:pt x="380" y="414"/>
                  <a:pt x="379" y="411"/>
                  <a:pt x="379" y="411"/>
                </a:cubicBezTo>
                <a:cubicBezTo>
                  <a:pt x="378" y="410"/>
                  <a:pt x="374" y="411"/>
                  <a:pt x="373" y="411"/>
                </a:cubicBezTo>
                <a:cubicBezTo>
                  <a:pt x="372" y="409"/>
                  <a:pt x="377" y="409"/>
                  <a:pt x="377" y="409"/>
                </a:cubicBezTo>
                <a:cubicBezTo>
                  <a:pt x="376" y="405"/>
                  <a:pt x="365" y="403"/>
                  <a:pt x="360" y="401"/>
                </a:cubicBezTo>
                <a:cubicBezTo>
                  <a:pt x="359" y="400"/>
                  <a:pt x="359" y="399"/>
                  <a:pt x="358" y="398"/>
                </a:cubicBezTo>
                <a:cubicBezTo>
                  <a:pt x="357" y="395"/>
                  <a:pt x="356" y="394"/>
                  <a:pt x="354" y="392"/>
                </a:cubicBezTo>
                <a:cubicBezTo>
                  <a:pt x="353" y="390"/>
                  <a:pt x="353" y="385"/>
                  <a:pt x="351" y="381"/>
                </a:cubicBezTo>
                <a:cubicBezTo>
                  <a:pt x="350" y="380"/>
                  <a:pt x="347" y="380"/>
                  <a:pt x="347" y="379"/>
                </a:cubicBezTo>
                <a:cubicBezTo>
                  <a:pt x="346" y="376"/>
                  <a:pt x="348" y="372"/>
                  <a:pt x="343" y="373"/>
                </a:cubicBezTo>
                <a:cubicBezTo>
                  <a:pt x="344" y="366"/>
                  <a:pt x="340" y="362"/>
                  <a:pt x="336" y="357"/>
                </a:cubicBezTo>
                <a:cubicBezTo>
                  <a:pt x="334" y="354"/>
                  <a:pt x="334" y="349"/>
                  <a:pt x="330" y="351"/>
                </a:cubicBezTo>
                <a:cubicBezTo>
                  <a:pt x="333" y="329"/>
                  <a:pt x="329" y="316"/>
                  <a:pt x="330" y="289"/>
                </a:cubicBezTo>
                <a:cubicBezTo>
                  <a:pt x="330" y="288"/>
                  <a:pt x="328" y="288"/>
                  <a:pt x="328" y="286"/>
                </a:cubicBezTo>
                <a:cubicBezTo>
                  <a:pt x="327" y="285"/>
                  <a:pt x="326" y="283"/>
                  <a:pt x="324" y="282"/>
                </a:cubicBezTo>
                <a:cubicBezTo>
                  <a:pt x="324" y="281"/>
                  <a:pt x="323" y="280"/>
                  <a:pt x="321" y="280"/>
                </a:cubicBezTo>
                <a:cubicBezTo>
                  <a:pt x="320" y="271"/>
                  <a:pt x="312" y="266"/>
                  <a:pt x="306" y="260"/>
                </a:cubicBezTo>
                <a:cubicBezTo>
                  <a:pt x="305" y="259"/>
                  <a:pt x="304" y="258"/>
                  <a:pt x="304" y="256"/>
                </a:cubicBezTo>
                <a:cubicBezTo>
                  <a:pt x="305" y="257"/>
                  <a:pt x="309" y="259"/>
                  <a:pt x="310" y="256"/>
                </a:cubicBezTo>
                <a:cubicBezTo>
                  <a:pt x="313" y="256"/>
                  <a:pt x="312" y="261"/>
                  <a:pt x="317" y="260"/>
                </a:cubicBezTo>
                <a:cubicBezTo>
                  <a:pt x="318" y="261"/>
                  <a:pt x="319" y="264"/>
                  <a:pt x="319" y="267"/>
                </a:cubicBezTo>
                <a:cubicBezTo>
                  <a:pt x="328" y="266"/>
                  <a:pt x="330" y="272"/>
                  <a:pt x="336" y="274"/>
                </a:cubicBezTo>
                <a:cubicBezTo>
                  <a:pt x="335" y="281"/>
                  <a:pt x="339" y="283"/>
                  <a:pt x="341" y="286"/>
                </a:cubicBezTo>
                <a:cubicBezTo>
                  <a:pt x="343" y="285"/>
                  <a:pt x="344" y="282"/>
                  <a:pt x="343" y="280"/>
                </a:cubicBezTo>
                <a:cubicBezTo>
                  <a:pt x="343" y="278"/>
                  <a:pt x="340" y="278"/>
                  <a:pt x="339" y="276"/>
                </a:cubicBezTo>
                <a:cubicBezTo>
                  <a:pt x="338" y="273"/>
                  <a:pt x="338" y="271"/>
                  <a:pt x="338" y="269"/>
                </a:cubicBezTo>
                <a:cubicBezTo>
                  <a:pt x="337" y="268"/>
                  <a:pt x="336" y="267"/>
                  <a:pt x="336" y="267"/>
                </a:cubicBezTo>
                <a:cubicBezTo>
                  <a:pt x="335" y="266"/>
                  <a:pt x="337" y="264"/>
                  <a:pt x="338" y="265"/>
                </a:cubicBezTo>
                <a:cubicBezTo>
                  <a:pt x="335" y="261"/>
                  <a:pt x="331" y="262"/>
                  <a:pt x="332" y="258"/>
                </a:cubicBezTo>
                <a:cubicBezTo>
                  <a:pt x="323" y="259"/>
                  <a:pt x="322" y="252"/>
                  <a:pt x="313" y="252"/>
                </a:cubicBezTo>
                <a:cubicBezTo>
                  <a:pt x="316" y="246"/>
                  <a:pt x="307" y="251"/>
                  <a:pt x="310" y="245"/>
                </a:cubicBezTo>
                <a:cubicBezTo>
                  <a:pt x="308" y="243"/>
                  <a:pt x="305" y="245"/>
                  <a:pt x="302" y="241"/>
                </a:cubicBezTo>
                <a:cubicBezTo>
                  <a:pt x="302" y="239"/>
                  <a:pt x="304" y="239"/>
                  <a:pt x="306" y="239"/>
                </a:cubicBezTo>
                <a:cubicBezTo>
                  <a:pt x="308" y="234"/>
                  <a:pt x="299" y="237"/>
                  <a:pt x="300" y="237"/>
                </a:cubicBezTo>
                <a:cubicBezTo>
                  <a:pt x="298" y="236"/>
                  <a:pt x="300" y="234"/>
                  <a:pt x="298" y="233"/>
                </a:cubicBezTo>
                <a:cubicBezTo>
                  <a:pt x="298" y="233"/>
                  <a:pt x="295" y="234"/>
                  <a:pt x="295" y="233"/>
                </a:cubicBezTo>
                <a:cubicBezTo>
                  <a:pt x="294" y="232"/>
                  <a:pt x="297" y="231"/>
                  <a:pt x="297" y="230"/>
                </a:cubicBezTo>
                <a:cubicBezTo>
                  <a:pt x="296" y="227"/>
                  <a:pt x="294" y="230"/>
                  <a:pt x="291" y="230"/>
                </a:cubicBezTo>
                <a:cubicBezTo>
                  <a:pt x="287" y="227"/>
                  <a:pt x="289" y="223"/>
                  <a:pt x="287" y="220"/>
                </a:cubicBezTo>
                <a:cubicBezTo>
                  <a:pt x="286" y="219"/>
                  <a:pt x="284" y="218"/>
                  <a:pt x="282" y="219"/>
                </a:cubicBezTo>
                <a:cubicBezTo>
                  <a:pt x="288" y="208"/>
                  <a:pt x="267" y="215"/>
                  <a:pt x="269" y="204"/>
                </a:cubicBezTo>
                <a:cubicBezTo>
                  <a:pt x="270" y="204"/>
                  <a:pt x="272" y="204"/>
                  <a:pt x="274" y="204"/>
                </a:cubicBezTo>
                <a:cubicBezTo>
                  <a:pt x="275" y="199"/>
                  <a:pt x="266" y="205"/>
                  <a:pt x="269" y="198"/>
                </a:cubicBezTo>
                <a:cubicBezTo>
                  <a:pt x="265" y="198"/>
                  <a:pt x="261" y="198"/>
                  <a:pt x="257" y="198"/>
                </a:cubicBezTo>
                <a:cubicBezTo>
                  <a:pt x="262" y="195"/>
                  <a:pt x="255" y="194"/>
                  <a:pt x="259" y="192"/>
                </a:cubicBezTo>
                <a:cubicBezTo>
                  <a:pt x="260" y="189"/>
                  <a:pt x="254" y="189"/>
                  <a:pt x="255" y="191"/>
                </a:cubicBezTo>
                <a:cubicBezTo>
                  <a:pt x="252" y="187"/>
                  <a:pt x="255" y="186"/>
                  <a:pt x="252" y="181"/>
                </a:cubicBezTo>
                <a:cubicBezTo>
                  <a:pt x="248" y="181"/>
                  <a:pt x="244" y="181"/>
                  <a:pt x="241" y="181"/>
                </a:cubicBezTo>
                <a:cubicBezTo>
                  <a:pt x="242" y="179"/>
                  <a:pt x="243" y="177"/>
                  <a:pt x="244" y="174"/>
                </a:cubicBezTo>
                <a:cubicBezTo>
                  <a:pt x="243" y="170"/>
                  <a:pt x="239" y="173"/>
                  <a:pt x="242" y="168"/>
                </a:cubicBezTo>
                <a:cubicBezTo>
                  <a:pt x="236" y="169"/>
                  <a:pt x="232" y="171"/>
                  <a:pt x="224" y="170"/>
                </a:cubicBezTo>
                <a:cubicBezTo>
                  <a:pt x="224" y="165"/>
                  <a:pt x="219" y="163"/>
                  <a:pt x="214" y="161"/>
                </a:cubicBezTo>
                <a:cubicBezTo>
                  <a:pt x="213" y="160"/>
                  <a:pt x="210" y="160"/>
                  <a:pt x="209" y="159"/>
                </a:cubicBezTo>
                <a:cubicBezTo>
                  <a:pt x="208" y="159"/>
                  <a:pt x="209" y="156"/>
                  <a:pt x="209" y="155"/>
                </a:cubicBezTo>
                <a:cubicBezTo>
                  <a:pt x="208" y="154"/>
                  <a:pt x="204" y="156"/>
                  <a:pt x="205" y="153"/>
                </a:cubicBezTo>
                <a:cubicBezTo>
                  <a:pt x="199" y="151"/>
                  <a:pt x="186" y="157"/>
                  <a:pt x="183" y="153"/>
                </a:cubicBezTo>
                <a:cubicBezTo>
                  <a:pt x="183" y="153"/>
                  <a:pt x="183" y="151"/>
                  <a:pt x="183" y="151"/>
                </a:cubicBezTo>
                <a:cubicBezTo>
                  <a:pt x="181" y="151"/>
                  <a:pt x="179" y="153"/>
                  <a:pt x="179" y="153"/>
                </a:cubicBezTo>
                <a:cubicBezTo>
                  <a:pt x="177" y="153"/>
                  <a:pt x="177" y="147"/>
                  <a:pt x="170" y="150"/>
                </a:cubicBezTo>
                <a:cubicBezTo>
                  <a:pt x="170" y="145"/>
                  <a:pt x="161" y="147"/>
                  <a:pt x="166" y="142"/>
                </a:cubicBezTo>
                <a:cubicBezTo>
                  <a:pt x="165" y="142"/>
                  <a:pt x="164" y="144"/>
                  <a:pt x="162" y="144"/>
                </a:cubicBezTo>
                <a:cubicBezTo>
                  <a:pt x="161" y="144"/>
                  <a:pt x="160" y="142"/>
                  <a:pt x="160" y="142"/>
                </a:cubicBezTo>
                <a:cubicBezTo>
                  <a:pt x="157" y="143"/>
                  <a:pt x="154" y="147"/>
                  <a:pt x="151" y="144"/>
                </a:cubicBezTo>
                <a:cubicBezTo>
                  <a:pt x="147" y="144"/>
                  <a:pt x="150" y="151"/>
                  <a:pt x="149" y="153"/>
                </a:cubicBezTo>
                <a:cubicBezTo>
                  <a:pt x="148" y="153"/>
                  <a:pt x="146" y="151"/>
                  <a:pt x="144" y="151"/>
                </a:cubicBezTo>
                <a:cubicBezTo>
                  <a:pt x="141" y="152"/>
                  <a:pt x="143" y="155"/>
                  <a:pt x="142" y="155"/>
                </a:cubicBezTo>
                <a:cubicBezTo>
                  <a:pt x="140" y="156"/>
                  <a:pt x="133" y="155"/>
                  <a:pt x="131" y="157"/>
                </a:cubicBezTo>
                <a:cubicBezTo>
                  <a:pt x="129" y="158"/>
                  <a:pt x="129" y="160"/>
                  <a:pt x="127" y="161"/>
                </a:cubicBezTo>
                <a:cubicBezTo>
                  <a:pt x="124" y="161"/>
                  <a:pt x="123" y="159"/>
                  <a:pt x="119" y="159"/>
                </a:cubicBezTo>
                <a:cubicBezTo>
                  <a:pt x="122" y="156"/>
                  <a:pt x="127" y="155"/>
                  <a:pt x="125" y="148"/>
                </a:cubicBezTo>
                <a:cubicBezTo>
                  <a:pt x="128" y="148"/>
                  <a:pt x="129" y="146"/>
                  <a:pt x="129" y="144"/>
                </a:cubicBezTo>
                <a:cubicBezTo>
                  <a:pt x="128" y="142"/>
                  <a:pt x="125" y="142"/>
                  <a:pt x="123" y="142"/>
                </a:cubicBezTo>
                <a:cubicBezTo>
                  <a:pt x="121" y="144"/>
                  <a:pt x="121" y="147"/>
                  <a:pt x="118" y="150"/>
                </a:cubicBezTo>
                <a:cubicBezTo>
                  <a:pt x="116" y="151"/>
                  <a:pt x="116" y="153"/>
                  <a:pt x="114" y="153"/>
                </a:cubicBezTo>
                <a:cubicBezTo>
                  <a:pt x="112" y="153"/>
                  <a:pt x="112" y="158"/>
                  <a:pt x="108" y="157"/>
                </a:cubicBezTo>
                <a:cubicBezTo>
                  <a:pt x="109" y="160"/>
                  <a:pt x="107" y="161"/>
                  <a:pt x="105" y="161"/>
                </a:cubicBezTo>
                <a:cubicBezTo>
                  <a:pt x="105" y="163"/>
                  <a:pt x="105" y="166"/>
                  <a:pt x="105" y="168"/>
                </a:cubicBezTo>
                <a:cubicBezTo>
                  <a:pt x="99" y="170"/>
                  <a:pt x="98" y="176"/>
                  <a:pt x="93" y="179"/>
                </a:cubicBezTo>
                <a:cubicBezTo>
                  <a:pt x="93" y="180"/>
                  <a:pt x="90" y="179"/>
                  <a:pt x="90" y="179"/>
                </a:cubicBezTo>
                <a:cubicBezTo>
                  <a:pt x="89" y="180"/>
                  <a:pt x="90" y="183"/>
                  <a:pt x="90" y="183"/>
                </a:cubicBezTo>
                <a:cubicBezTo>
                  <a:pt x="89" y="183"/>
                  <a:pt x="82" y="183"/>
                  <a:pt x="84" y="185"/>
                </a:cubicBezTo>
                <a:cubicBezTo>
                  <a:pt x="88" y="188"/>
                  <a:pt x="79" y="187"/>
                  <a:pt x="77" y="191"/>
                </a:cubicBezTo>
                <a:cubicBezTo>
                  <a:pt x="76" y="191"/>
                  <a:pt x="74" y="197"/>
                  <a:pt x="73" y="196"/>
                </a:cubicBezTo>
                <a:cubicBezTo>
                  <a:pt x="71" y="194"/>
                  <a:pt x="72" y="195"/>
                  <a:pt x="71" y="198"/>
                </a:cubicBezTo>
                <a:cubicBezTo>
                  <a:pt x="68" y="198"/>
                  <a:pt x="66" y="198"/>
                  <a:pt x="64" y="198"/>
                </a:cubicBezTo>
                <a:cubicBezTo>
                  <a:pt x="60" y="200"/>
                  <a:pt x="67" y="201"/>
                  <a:pt x="58" y="202"/>
                </a:cubicBezTo>
                <a:cubicBezTo>
                  <a:pt x="54" y="202"/>
                  <a:pt x="51" y="202"/>
                  <a:pt x="47" y="204"/>
                </a:cubicBezTo>
                <a:cubicBezTo>
                  <a:pt x="44" y="205"/>
                  <a:pt x="44" y="210"/>
                  <a:pt x="39" y="207"/>
                </a:cubicBezTo>
                <a:cubicBezTo>
                  <a:pt x="39" y="202"/>
                  <a:pt x="45" y="204"/>
                  <a:pt x="49" y="202"/>
                </a:cubicBezTo>
                <a:cubicBezTo>
                  <a:pt x="50" y="201"/>
                  <a:pt x="50" y="202"/>
                  <a:pt x="50" y="200"/>
                </a:cubicBezTo>
                <a:cubicBezTo>
                  <a:pt x="51" y="197"/>
                  <a:pt x="55" y="198"/>
                  <a:pt x="58" y="198"/>
                </a:cubicBezTo>
                <a:cubicBezTo>
                  <a:pt x="61" y="198"/>
                  <a:pt x="59" y="194"/>
                  <a:pt x="60" y="192"/>
                </a:cubicBezTo>
                <a:cubicBezTo>
                  <a:pt x="61" y="191"/>
                  <a:pt x="62" y="196"/>
                  <a:pt x="65" y="191"/>
                </a:cubicBezTo>
                <a:cubicBezTo>
                  <a:pt x="66" y="190"/>
                  <a:pt x="67" y="191"/>
                  <a:pt x="67" y="189"/>
                </a:cubicBezTo>
                <a:cubicBezTo>
                  <a:pt x="67" y="186"/>
                  <a:pt x="72" y="187"/>
                  <a:pt x="75" y="185"/>
                </a:cubicBezTo>
                <a:cubicBezTo>
                  <a:pt x="75" y="182"/>
                  <a:pt x="75" y="179"/>
                  <a:pt x="75" y="176"/>
                </a:cubicBezTo>
                <a:cubicBezTo>
                  <a:pt x="81" y="182"/>
                  <a:pt x="75" y="170"/>
                  <a:pt x="82" y="172"/>
                </a:cubicBezTo>
                <a:cubicBezTo>
                  <a:pt x="83" y="167"/>
                  <a:pt x="74" y="173"/>
                  <a:pt x="77" y="166"/>
                </a:cubicBezTo>
                <a:cubicBezTo>
                  <a:pt x="75" y="171"/>
                  <a:pt x="63" y="165"/>
                  <a:pt x="62" y="170"/>
                </a:cubicBezTo>
                <a:cubicBezTo>
                  <a:pt x="59" y="171"/>
                  <a:pt x="61" y="167"/>
                  <a:pt x="60" y="166"/>
                </a:cubicBezTo>
                <a:cubicBezTo>
                  <a:pt x="57" y="165"/>
                  <a:pt x="52" y="168"/>
                  <a:pt x="49" y="166"/>
                </a:cubicBezTo>
                <a:cubicBezTo>
                  <a:pt x="51" y="162"/>
                  <a:pt x="46" y="164"/>
                  <a:pt x="45" y="163"/>
                </a:cubicBezTo>
                <a:cubicBezTo>
                  <a:pt x="44" y="161"/>
                  <a:pt x="46" y="160"/>
                  <a:pt x="47" y="161"/>
                </a:cubicBezTo>
                <a:cubicBezTo>
                  <a:pt x="43" y="156"/>
                  <a:pt x="40" y="157"/>
                  <a:pt x="37" y="151"/>
                </a:cubicBezTo>
                <a:cubicBezTo>
                  <a:pt x="35" y="154"/>
                  <a:pt x="29" y="153"/>
                  <a:pt x="24" y="153"/>
                </a:cubicBezTo>
                <a:cubicBezTo>
                  <a:pt x="24" y="151"/>
                  <a:pt x="25" y="150"/>
                  <a:pt x="26" y="150"/>
                </a:cubicBezTo>
                <a:cubicBezTo>
                  <a:pt x="25" y="146"/>
                  <a:pt x="19" y="147"/>
                  <a:pt x="21" y="140"/>
                </a:cubicBezTo>
                <a:cubicBezTo>
                  <a:pt x="20" y="138"/>
                  <a:pt x="17" y="136"/>
                  <a:pt x="17" y="138"/>
                </a:cubicBezTo>
                <a:cubicBezTo>
                  <a:pt x="12" y="138"/>
                  <a:pt x="16" y="133"/>
                  <a:pt x="17" y="131"/>
                </a:cubicBezTo>
                <a:cubicBezTo>
                  <a:pt x="17" y="130"/>
                  <a:pt x="16" y="128"/>
                  <a:pt x="17" y="127"/>
                </a:cubicBezTo>
                <a:cubicBezTo>
                  <a:pt x="17" y="127"/>
                  <a:pt x="20" y="128"/>
                  <a:pt x="21" y="127"/>
                </a:cubicBezTo>
                <a:cubicBezTo>
                  <a:pt x="22" y="126"/>
                  <a:pt x="21" y="123"/>
                  <a:pt x="22" y="122"/>
                </a:cubicBezTo>
                <a:cubicBezTo>
                  <a:pt x="27" y="121"/>
                  <a:pt x="34" y="120"/>
                  <a:pt x="37" y="118"/>
                </a:cubicBezTo>
                <a:cubicBezTo>
                  <a:pt x="40" y="116"/>
                  <a:pt x="42" y="117"/>
                  <a:pt x="45" y="116"/>
                </a:cubicBezTo>
                <a:cubicBezTo>
                  <a:pt x="48" y="115"/>
                  <a:pt x="42" y="111"/>
                  <a:pt x="52" y="112"/>
                </a:cubicBezTo>
                <a:cubicBezTo>
                  <a:pt x="51" y="108"/>
                  <a:pt x="51" y="104"/>
                  <a:pt x="49" y="97"/>
                </a:cubicBezTo>
                <a:cubicBezTo>
                  <a:pt x="45" y="93"/>
                  <a:pt x="34" y="104"/>
                  <a:pt x="30" y="99"/>
                </a:cubicBezTo>
                <a:cubicBezTo>
                  <a:pt x="27" y="96"/>
                  <a:pt x="29" y="101"/>
                  <a:pt x="22" y="101"/>
                </a:cubicBezTo>
                <a:cubicBezTo>
                  <a:pt x="21" y="98"/>
                  <a:pt x="14" y="100"/>
                  <a:pt x="9" y="97"/>
                </a:cubicBezTo>
                <a:cubicBezTo>
                  <a:pt x="9" y="97"/>
                  <a:pt x="13" y="94"/>
                  <a:pt x="9" y="94"/>
                </a:cubicBezTo>
                <a:cubicBezTo>
                  <a:pt x="6" y="93"/>
                  <a:pt x="3" y="92"/>
                  <a:pt x="2" y="86"/>
                </a:cubicBezTo>
                <a:cubicBezTo>
                  <a:pt x="13" y="87"/>
                  <a:pt x="0" y="81"/>
                  <a:pt x="13" y="82"/>
                </a:cubicBezTo>
                <a:cubicBezTo>
                  <a:pt x="15" y="82"/>
                  <a:pt x="14" y="81"/>
                  <a:pt x="13" y="81"/>
                </a:cubicBezTo>
                <a:cubicBezTo>
                  <a:pt x="14" y="77"/>
                  <a:pt x="17" y="81"/>
                  <a:pt x="17" y="81"/>
                </a:cubicBezTo>
                <a:cubicBezTo>
                  <a:pt x="20" y="81"/>
                  <a:pt x="21" y="78"/>
                  <a:pt x="24" y="79"/>
                </a:cubicBezTo>
                <a:cubicBezTo>
                  <a:pt x="25" y="79"/>
                  <a:pt x="26" y="82"/>
                  <a:pt x="28" y="82"/>
                </a:cubicBezTo>
                <a:cubicBezTo>
                  <a:pt x="32" y="83"/>
                  <a:pt x="36" y="81"/>
                  <a:pt x="41" y="82"/>
                </a:cubicBezTo>
                <a:cubicBezTo>
                  <a:pt x="44" y="83"/>
                  <a:pt x="44" y="84"/>
                  <a:pt x="47" y="82"/>
                </a:cubicBezTo>
                <a:cubicBezTo>
                  <a:pt x="49" y="82"/>
                  <a:pt x="47" y="81"/>
                  <a:pt x="47" y="79"/>
                </a:cubicBezTo>
                <a:cubicBezTo>
                  <a:pt x="49" y="79"/>
                  <a:pt x="50" y="78"/>
                  <a:pt x="50" y="77"/>
                </a:cubicBezTo>
                <a:cubicBezTo>
                  <a:pt x="51" y="72"/>
                  <a:pt x="42" y="78"/>
                  <a:pt x="45" y="71"/>
                </a:cubicBezTo>
                <a:cubicBezTo>
                  <a:pt x="40" y="70"/>
                  <a:pt x="35" y="69"/>
                  <a:pt x="30" y="68"/>
                </a:cubicBezTo>
                <a:cubicBezTo>
                  <a:pt x="32" y="64"/>
                  <a:pt x="32" y="65"/>
                  <a:pt x="28" y="62"/>
                </a:cubicBezTo>
                <a:cubicBezTo>
                  <a:pt x="27" y="62"/>
                  <a:pt x="27" y="60"/>
                  <a:pt x="26" y="60"/>
                </a:cubicBezTo>
                <a:cubicBezTo>
                  <a:pt x="25" y="59"/>
                  <a:pt x="21" y="60"/>
                  <a:pt x="19" y="58"/>
                </a:cubicBezTo>
                <a:cubicBezTo>
                  <a:pt x="19" y="58"/>
                  <a:pt x="22" y="52"/>
                  <a:pt x="19" y="53"/>
                </a:cubicBezTo>
                <a:cubicBezTo>
                  <a:pt x="18" y="53"/>
                  <a:pt x="19" y="55"/>
                  <a:pt x="17" y="55"/>
                </a:cubicBezTo>
                <a:cubicBezTo>
                  <a:pt x="15" y="54"/>
                  <a:pt x="14" y="52"/>
                  <a:pt x="11" y="53"/>
                </a:cubicBezTo>
                <a:cubicBezTo>
                  <a:pt x="15" y="47"/>
                  <a:pt x="23" y="46"/>
                  <a:pt x="30" y="43"/>
                </a:cubicBezTo>
                <a:cubicBezTo>
                  <a:pt x="28" y="37"/>
                  <a:pt x="35" y="37"/>
                  <a:pt x="37" y="34"/>
                </a:cubicBezTo>
                <a:cubicBezTo>
                  <a:pt x="39" y="32"/>
                  <a:pt x="37" y="28"/>
                  <a:pt x="39" y="27"/>
                </a:cubicBezTo>
                <a:cubicBezTo>
                  <a:pt x="44" y="31"/>
                  <a:pt x="44" y="28"/>
                  <a:pt x="52" y="28"/>
                </a:cubicBezTo>
                <a:cubicBezTo>
                  <a:pt x="56" y="23"/>
                  <a:pt x="62" y="19"/>
                  <a:pt x="73" y="21"/>
                </a:cubicBezTo>
                <a:cubicBezTo>
                  <a:pt x="75" y="22"/>
                  <a:pt x="74" y="18"/>
                  <a:pt x="75" y="17"/>
                </a:cubicBezTo>
                <a:cubicBezTo>
                  <a:pt x="78" y="15"/>
                  <a:pt x="85" y="19"/>
                  <a:pt x="86" y="14"/>
                </a:cubicBezTo>
                <a:cubicBezTo>
                  <a:pt x="88" y="13"/>
                  <a:pt x="89" y="17"/>
                  <a:pt x="90" y="17"/>
                </a:cubicBezTo>
                <a:cubicBezTo>
                  <a:pt x="93" y="18"/>
                  <a:pt x="96" y="16"/>
                  <a:pt x="95" y="21"/>
                </a:cubicBezTo>
                <a:cubicBezTo>
                  <a:pt x="103" y="21"/>
                  <a:pt x="111" y="21"/>
                  <a:pt x="119" y="21"/>
                </a:cubicBezTo>
                <a:cubicBezTo>
                  <a:pt x="111" y="29"/>
                  <a:pt x="132" y="18"/>
                  <a:pt x="125" y="27"/>
                </a:cubicBezTo>
                <a:cubicBezTo>
                  <a:pt x="129" y="27"/>
                  <a:pt x="132" y="26"/>
                  <a:pt x="132" y="23"/>
                </a:cubicBezTo>
                <a:cubicBezTo>
                  <a:pt x="136" y="27"/>
                  <a:pt x="144" y="25"/>
                  <a:pt x="149" y="27"/>
                </a:cubicBezTo>
                <a:cubicBezTo>
                  <a:pt x="150" y="27"/>
                  <a:pt x="149" y="28"/>
                  <a:pt x="151" y="28"/>
                </a:cubicBezTo>
                <a:cubicBezTo>
                  <a:pt x="153" y="28"/>
                  <a:pt x="153" y="30"/>
                  <a:pt x="155" y="30"/>
                </a:cubicBezTo>
                <a:cubicBezTo>
                  <a:pt x="160" y="31"/>
                  <a:pt x="161" y="27"/>
                  <a:pt x="164" y="30"/>
                </a:cubicBezTo>
                <a:cubicBezTo>
                  <a:pt x="165" y="31"/>
                  <a:pt x="186" y="31"/>
                  <a:pt x="188" y="32"/>
                </a:cubicBezTo>
                <a:cubicBezTo>
                  <a:pt x="191" y="34"/>
                  <a:pt x="202" y="35"/>
                  <a:pt x="209" y="36"/>
                </a:cubicBezTo>
                <a:cubicBezTo>
                  <a:pt x="211" y="38"/>
                  <a:pt x="214" y="40"/>
                  <a:pt x="214" y="43"/>
                </a:cubicBezTo>
                <a:cubicBezTo>
                  <a:pt x="221" y="44"/>
                  <a:pt x="224" y="48"/>
                  <a:pt x="229" y="45"/>
                </a:cubicBezTo>
                <a:cubicBezTo>
                  <a:pt x="230" y="51"/>
                  <a:pt x="239" y="48"/>
                  <a:pt x="244" y="49"/>
                </a:cubicBezTo>
                <a:cubicBezTo>
                  <a:pt x="244" y="47"/>
                  <a:pt x="242" y="47"/>
                  <a:pt x="241" y="47"/>
                </a:cubicBezTo>
                <a:cubicBezTo>
                  <a:pt x="244" y="43"/>
                  <a:pt x="249" y="39"/>
                  <a:pt x="255" y="38"/>
                </a:cubicBezTo>
                <a:cubicBezTo>
                  <a:pt x="255" y="41"/>
                  <a:pt x="257" y="42"/>
                  <a:pt x="257" y="40"/>
                </a:cubicBezTo>
                <a:cubicBezTo>
                  <a:pt x="259" y="40"/>
                  <a:pt x="259" y="43"/>
                  <a:pt x="261" y="43"/>
                </a:cubicBezTo>
                <a:cubicBezTo>
                  <a:pt x="265" y="44"/>
                  <a:pt x="265" y="41"/>
                  <a:pt x="265" y="38"/>
                </a:cubicBezTo>
                <a:cubicBezTo>
                  <a:pt x="269" y="37"/>
                  <a:pt x="270" y="39"/>
                  <a:pt x="272" y="40"/>
                </a:cubicBezTo>
                <a:cubicBezTo>
                  <a:pt x="274" y="38"/>
                  <a:pt x="272" y="35"/>
                  <a:pt x="276" y="32"/>
                </a:cubicBezTo>
                <a:cubicBezTo>
                  <a:pt x="279" y="32"/>
                  <a:pt x="281" y="35"/>
                  <a:pt x="282" y="32"/>
                </a:cubicBezTo>
                <a:cubicBezTo>
                  <a:pt x="285" y="33"/>
                  <a:pt x="283" y="36"/>
                  <a:pt x="280" y="36"/>
                </a:cubicBezTo>
                <a:cubicBezTo>
                  <a:pt x="282" y="41"/>
                  <a:pt x="295" y="31"/>
                  <a:pt x="298" y="38"/>
                </a:cubicBezTo>
                <a:cubicBezTo>
                  <a:pt x="304" y="38"/>
                  <a:pt x="294" y="32"/>
                  <a:pt x="300" y="32"/>
                </a:cubicBezTo>
                <a:cubicBezTo>
                  <a:pt x="301" y="30"/>
                  <a:pt x="303" y="28"/>
                  <a:pt x="306" y="28"/>
                </a:cubicBezTo>
                <a:cubicBezTo>
                  <a:pt x="306" y="30"/>
                  <a:pt x="306" y="32"/>
                  <a:pt x="306" y="34"/>
                </a:cubicBezTo>
                <a:cubicBezTo>
                  <a:pt x="310" y="30"/>
                  <a:pt x="311" y="37"/>
                  <a:pt x="315" y="38"/>
                </a:cubicBezTo>
                <a:cubicBezTo>
                  <a:pt x="321" y="38"/>
                  <a:pt x="325" y="37"/>
                  <a:pt x="326" y="34"/>
                </a:cubicBezTo>
                <a:cubicBezTo>
                  <a:pt x="329" y="36"/>
                  <a:pt x="334" y="36"/>
                  <a:pt x="332" y="41"/>
                </a:cubicBezTo>
                <a:cubicBezTo>
                  <a:pt x="336" y="40"/>
                  <a:pt x="341" y="39"/>
                  <a:pt x="341" y="34"/>
                </a:cubicBezTo>
                <a:cubicBezTo>
                  <a:pt x="346" y="37"/>
                  <a:pt x="348" y="33"/>
                  <a:pt x="352" y="38"/>
                </a:cubicBezTo>
                <a:cubicBezTo>
                  <a:pt x="357" y="38"/>
                  <a:pt x="361" y="38"/>
                  <a:pt x="365" y="38"/>
                </a:cubicBezTo>
                <a:cubicBezTo>
                  <a:pt x="366" y="38"/>
                  <a:pt x="363" y="41"/>
                  <a:pt x="364" y="41"/>
                </a:cubicBezTo>
                <a:cubicBezTo>
                  <a:pt x="363" y="41"/>
                  <a:pt x="369" y="43"/>
                  <a:pt x="367" y="43"/>
                </a:cubicBezTo>
                <a:cubicBezTo>
                  <a:pt x="369" y="44"/>
                  <a:pt x="370" y="41"/>
                  <a:pt x="373" y="41"/>
                </a:cubicBezTo>
                <a:cubicBezTo>
                  <a:pt x="373" y="42"/>
                  <a:pt x="373" y="45"/>
                  <a:pt x="373" y="45"/>
                </a:cubicBezTo>
                <a:cubicBezTo>
                  <a:pt x="378" y="48"/>
                  <a:pt x="386" y="44"/>
                  <a:pt x="392" y="45"/>
                </a:cubicBezTo>
                <a:cubicBezTo>
                  <a:pt x="392" y="47"/>
                  <a:pt x="395" y="47"/>
                  <a:pt x="397" y="47"/>
                </a:cubicBezTo>
                <a:cubicBezTo>
                  <a:pt x="394" y="54"/>
                  <a:pt x="404" y="48"/>
                  <a:pt x="403" y="53"/>
                </a:cubicBezTo>
                <a:cubicBezTo>
                  <a:pt x="404" y="57"/>
                  <a:pt x="399" y="55"/>
                  <a:pt x="399" y="58"/>
                </a:cubicBezTo>
                <a:cubicBezTo>
                  <a:pt x="398" y="61"/>
                  <a:pt x="401" y="62"/>
                  <a:pt x="401" y="64"/>
                </a:cubicBezTo>
                <a:cubicBezTo>
                  <a:pt x="421" y="62"/>
                  <a:pt x="438" y="61"/>
                  <a:pt x="453" y="68"/>
                </a:cubicBezTo>
                <a:cubicBezTo>
                  <a:pt x="452" y="69"/>
                  <a:pt x="451" y="71"/>
                  <a:pt x="451" y="73"/>
                </a:cubicBezTo>
                <a:cubicBezTo>
                  <a:pt x="455" y="73"/>
                  <a:pt x="455" y="71"/>
                  <a:pt x="459" y="71"/>
                </a:cubicBezTo>
                <a:cubicBezTo>
                  <a:pt x="457" y="65"/>
                  <a:pt x="458" y="67"/>
                  <a:pt x="457" y="60"/>
                </a:cubicBezTo>
                <a:cubicBezTo>
                  <a:pt x="458" y="57"/>
                  <a:pt x="472" y="57"/>
                  <a:pt x="468" y="55"/>
                </a:cubicBezTo>
                <a:cubicBezTo>
                  <a:pt x="469" y="51"/>
                  <a:pt x="471" y="54"/>
                  <a:pt x="474" y="55"/>
                </a:cubicBezTo>
                <a:cubicBezTo>
                  <a:pt x="474" y="57"/>
                  <a:pt x="477" y="56"/>
                  <a:pt x="477" y="58"/>
                </a:cubicBezTo>
                <a:cubicBezTo>
                  <a:pt x="485" y="60"/>
                  <a:pt x="490" y="57"/>
                  <a:pt x="496" y="58"/>
                </a:cubicBezTo>
                <a:cubicBezTo>
                  <a:pt x="496" y="58"/>
                  <a:pt x="496" y="60"/>
                  <a:pt x="498" y="60"/>
                </a:cubicBezTo>
                <a:cubicBezTo>
                  <a:pt x="499" y="60"/>
                  <a:pt x="500" y="62"/>
                  <a:pt x="502" y="62"/>
                </a:cubicBezTo>
                <a:cubicBezTo>
                  <a:pt x="508" y="62"/>
                  <a:pt x="514" y="58"/>
                  <a:pt x="524" y="60"/>
                </a:cubicBezTo>
                <a:cubicBezTo>
                  <a:pt x="529" y="56"/>
                  <a:pt x="528" y="53"/>
                  <a:pt x="530" y="49"/>
                </a:cubicBezTo>
                <a:cubicBezTo>
                  <a:pt x="528" y="43"/>
                  <a:pt x="523" y="45"/>
                  <a:pt x="522" y="43"/>
                </a:cubicBezTo>
                <a:cubicBezTo>
                  <a:pt x="523" y="34"/>
                  <a:pt x="540" y="39"/>
                  <a:pt x="544" y="41"/>
                </a:cubicBezTo>
                <a:cubicBezTo>
                  <a:pt x="544" y="44"/>
                  <a:pt x="542" y="45"/>
                  <a:pt x="539" y="45"/>
                </a:cubicBezTo>
                <a:cubicBezTo>
                  <a:pt x="543" y="49"/>
                  <a:pt x="539" y="50"/>
                  <a:pt x="537" y="53"/>
                </a:cubicBezTo>
                <a:cubicBezTo>
                  <a:pt x="536" y="57"/>
                  <a:pt x="540" y="56"/>
                  <a:pt x="543" y="56"/>
                </a:cubicBezTo>
                <a:cubicBezTo>
                  <a:pt x="540" y="62"/>
                  <a:pt x="544" y="63"/>
                  <a:pt x="541" y="68"/>
                </a:cubicBezTo>
                <a:cubicBezTo>
                  <a:pt x="546" y="71"/>
                  <a:pt x="550" y="59"/>
                  <a:pt x="548" y="60"/>
                </a:cubicBezTo>
                <a:cubicBezTo>
                  <a:pt x="549" y="59"/>
                  <a:pt x="554" y="65"/>
                  <a:pt x="552" y="56"/>
                </a:cubicBezTo>
                <a:cubicBezTo>
                  <a:pt x="560" y="58"/>
                  <a:pt x="558" y="49"/>
                  <a:pt x="563" y="47"/>
                </a:cubicBezTo>
                <a:cubicBezTo>
                  <a:pt x="561" y="42"/>
                  <a:pt x="558" y="38"/>
                  <a:pt x="550" y="38"/>
                </a:cubicBezTo>
                <a:cubicBezTo>
                  <a:pt x="554" y="35"/>
                  <a:pt x="546" y="30"/>
                  <a:pt x="541" y="28"/>
                </a:cubicBezTo>
                <a:cubicBezTo>
                  <a:pt x="541" y="26"/>
                  <a:pt x="541" y="23"/>
                  <a:pt x="539" y="23"/>
                </a:cubicBezTo>
                <a:cubicBezTo>
                  <a:pt x="539" y="19"/>
                  <a:pt x="544" y="17"/>
                  <a:pt x="544" y="14"/>
                </a:cubicBezTo>
                <a:cubicBezTo>
                  <a:pt x="544" y="13"/>
                  <a:pt x="549" y="11"/>
                  <a:pt x="548" y="10"/>
                </a:cubicBezTo>
                <a:cubicBezTo>
                  <a:pt x="543" y="5"/>
                  <a:pt x="555" y="11"/>
                  <a:pt x="550" y="6"/>
                </a:cubicBezTo>
                <a:cubicBezTo>
                  <a:pt x="550" y="0"/>
                  <a:pt x="555" y="8"/>
                  <a:pt x="556" y="8"/>
                </a:cubicBezTo>
                <a:cubicBezTo>
                  <a:pt x="558" y="9"/>
                  <a:pt x="561" y="7"/>
                  <a:pt x="563" y="8"/>
                </a:cubicBezTo>
                <a:cubicBezTo>
                  <a:pt x="564" y="8"/>
                  <a:pt x="560" y="11"/>
                  <a:pt x="561" y="12"/>
                </a:cubicBezTo>
                <a:cubicBezTo>
                  <a:pt x="562" y="12"/>
                  <a:pt x="566" y="11"/>
                  <a:pt x="567" y="12"/>
                </a:cubicBezTo>
                <a:cubicBezTo>
                  <a:pt x="568" y="13"/>
                  <a:pt x="566" y="16"/>
                  <a:pt x="567" y="17"/>
                </a:cubicBezTo>
                <a:cubicBezTo>
                  <a:pt x="567" y="18"/>
                  <a:pt x="570" y="17"/>
                  <a:pt x="571" y="17"/>
                </a:cubicBezTo>
                <a:cubicBezTo>
                  <a:pt x="572" y="22"/>
                  <a:pt x="567" y="20"/>
                  <a:pt x="571" y="25"/>
                </a:cubicBezTo>
                <a:cubicBezTo>
                  <a:pt x="571" y="26"/>
                  <a:pt x="573" y="26"/>
                  <a:pt x="572" y="28"/>
                </a:cubicBezTo>
                <a:cubicBezTo>
                  <a:pt x="572" y="28"/>
                  <a:pt x="571" y="29"/>
                  <a:pt x="571" y="30"/>
                </a:cubicBezTo>
                <a:cubicBezTo>
                  <a:pt x="570" y="33"/>
                  <a:pt x="569" y="34"/>
                  <a:pt x="569" y="36"/>
                </a:cubicBezTo>
                <a:cubicBezTo>
                  <a:pt x="568" y="39"/>
                  <a:pt x="581" y="40"/>
                  <a:pt x="578" y="34"/>
                </a:cubicBezTo>
                <a:cubicBezTo>
                  <a:pt x="582" y="34"/>
                  <a:pt x="580" y="39"/>
                  <a:pt x="585" y="38"/>
                </a:cubicBezTo>
                <a:cubicBezTo>
                  <a:pt x="582" y="41"/>
                  <a:pt x="587" y="41"/>
                  <a:pt x="585" y="47"/>
                </a:cubicBezTo>
                <a:cubicBezTo>
                  <a:pt x="594" y="48"/>
                  <a:pt x="592" y="41"/>
                  <a:pt x="598" y="45"/>
                </a:cubicBezTo>
                <a:cubicBezTo>
                  <a:pt x="600" y="46"/>
                  <a:pt x="600" y="44"/>
                  <a:pt x="600" y="43"/>
                </a:cubicBezTo>
                <a:cubicBezTo>
                  <a:pt x="605" y="45"/>
                  <a:pt x="598" y="45"/>
                  <a:pt x="602" y="49"/>
                </a:cubicBezTo>
                <a:cubicBezTo>
                  <a:pt x="602" y="49"/>
                  <a:pt x="606" y="51"/>
                  <a:pt x="606" y="51"/>
                </a:cubicBezTo>
                <a:cubicBezTo>
                  <a:pt x="606" y="54"/>
                  <a:pt x="599" y="56"/>
                  <a:pt x="602" y="62"/>
                </a:cubicBezTo>
                <a:close/>
                <a:moveTo>
                  <a:pt x="380" y="82"/>
                </a:moveTo>
                <a:cubicBezTo>
                  <a:pt x="380" y="79"/>
                  <a:pt x="383" y="78"/>
                  <a:pt x="380" y="77"/>
                </a:cubicBezTo>
                <a:cubicBezTo>
                  <a:pt x="380" y="78"/>
                  <a:pt x="380" y="79"/>
                  <a:pt x="379" y="79"/>
                </a:cubicBezTo>
                <a:cubicBezTo>
                  <a:pt x="378" y="77"/>
                  <a:pt x="379" y="73"/>
                  <a:pt x="377" y="73"/>
                </a:cubicBezTo>
                <a:cubicBezTo>
                  <a:pt x="374" y="76"/>
                  <a:pt x="366" y="82"/>
                  <a:pt x="362" y="77"/>
                </a:cubicBezTo>
                <a:cubicBezTo>
                  <a:pt x="361" y="72"/>
                  <a:pt x="370" y="78"/>
                  <a:pt x="367" y="71"/>
                </a:cubicBezTo>
                <a:cubicBezTo>
                  <a:pt x="366" y="71"/>
                  <a:pt x="364" y="71"/>
                  <a:pt x="364" y="69"/>
                </a:cubicBezTo>
                <a:cubicBezTo>
                  <a:pt x="360" y="68"/>
                  <a:pt x="359" y="72"/>
                  <a:pt x="356" y="73"/>
                </a:cubicBezTo>
                <a:cubicBezTo>
                  <a:pt x="352" y="74"/>
                  <a:pt x="348" y="74"/>
                  <a:pt x="343" y="75"/>
                </a:cubicBezTo>
                <a:cubicBezTo>
                  <a:pt x="343" y="75"/>
                  <a:pt x="343" y="77"/>
                  <a:pt x="341" y="77"/>
                </a:cubicBezTo>
                <a:cubicBezTo>
                  <a:pt x="335" y="79"/>
                  <a:pt x="329" y="79"/>
                  <a:pt x="323" y="79"/>
                </a:cubicBezTo>
                <a:cubicBezTo>
                  <a:pt x="323" y="82"/>
                  <a:pt x="320" y="84"/>
                  <a:pt x="323" y="84"/>
                </a:cubicBezTo>
                <a:cubicBezTo>
                  <a:pt x="323" y="82"/>
                  <a:pt x="325" y="83"/>
                  <a:pt x="324" y="86"/>
                </a:cubicBezTo>
                <a:cubicBezTo>
                  <a:pt x="333" y="87"/>
                  <a:pt x="344" y="79"/>
                  <a:pt x="347" y="86"/>
                </a:cubicBezTo>
                <a:cubicBezTo>
                  <a:pt x="343" y="82"/>
                  <a:pt x="345" y="87"/>
                  <a:pt x="341" y="88"/>
                </a:cubicBezTo>
                <a:cubicBezTo>
                  <a:pt x="338" y="88"/>
                  <a:pt x="335" y="89"/>
                  <a:pt x="334" y="92"/>
                </a:cubicBezTo>
                <a:cubicBezTo>
                  <a:pt x="344" y="93"/>
                  <a:pt x="349" y="90"/>
                  <a:pt x="358" y="90"/>
                </a:cubicBezTo>
                <a:cubicBezTo>
                  <a:pt x="358" y="92"/>
                  <a:pt x="358" y="95"/>
                  <a:pt x="360" y="96"/>
                </a:cubicBezTo>
                <a:cubicBezTo>
                  <a:pt x="360" y="93"/>
                  <a:pt x="363" y="94"/>
                  <a:pt x="365" y="94"/>
                </a:cubicBezTo>
                <a:cubicBezTo>
                  <a:pt x="366" y="90"/>
                  <a:pt x="367" y="87"/>
                  <a:pt x="369" y="86"/>
                </a:cubicBezTo>
                <a:cubicBezTo>
                  <a:pt x="373" y="83"/>
                  <a:pt x="372" y="86"/>
                  <a:pt x="377" y="86"/>
                </a:cubicBezTo>
                <a:cubicBezTo>
                  <a:pt x="377" y="84"/>
                  <a:pt x="377" y="82"/>
                  <a:pt x="380" y="82"/>
                </a:cubicBezTo>
                <a:close/>
                <a:moveTo>
                  <a:pt x="393" y="146"/>
                </a:moveTo>
                <a:cubicBezTo>
                  <a:pt x="395" y="141"/>
                  <a:pt x="401" y="143"/>
                  <a:pt x="403" y="140"/>
                </a:cubicBezTo>
                <a:cubicBezTo>
                  <a:pt x="403" y="140"/>
                  <a:pt x="406" y="141"/>
                  <a:pt x="406" y="140"/>
                </a:cubicBezTo>
                <a:cubicBezTo>
                  <a:pt x="409" y="139"/>
                  <a:pt x="413" y="140"/>
                  <a:pt x="416" y="138"/>
                </a:cubicBezTo>
                <a:cubicBezTo>
                  <a:pt x="416" y="138"/>
                  <a:pt x="417" y="135"/>
                  <a:pt x="418" y="135"/>
                </a:cubicBezTo>
                <a:cubicBezTo>
                  <a:pt x="422" y="131"/>
                  <a:pt x="426" y="136"/>
                  <a:pt x="427" y="133"/>
                </a:cubicBezTo>
                <a:cubicBezTo>
                  <a:pt x="426" y="133"/>
                  <a:pt x="425" y="131"/>
                  <a:pt x="427" y="131"/>
                </a:cubicBezTo>
                <a:cubicBezTo>
                  <a:pt x="431" y="131"/>
                  <a:pt x="431" y="129"/>
                  <a:pt x="433" y="131"/>
                </a:cubicBezTo>
                <a:cubicBezTo>
                  <a:pt x="434" y="132"/>
                  <a:pt x="435" y="129"/>
                  <a:pt x="434" y="129"/>
                </a:cubicBezTo>
                <a:cubicBezTo>
                  <a:pt x="431" y="130"/>
                  <a:pt x="435" y="125"/>
                  <a:pt x="438" y="129"/>
                </a:cubicBezTo>
                <a:cubicBezTo>
                  <a:pt x="439" y="126"/>
                  <a:pt x="442" y="124"/>
                  <a:pt x="442" y="120"/>
                </a:cubicBezTo>
                <a:cubicBezTo>
                  <a:pt x="435" y="118"/>
                  <a:pt x="434" y="123"/>
                  <a:pt x="427" y="122"/>
                </a:cubicBezTo>
                <a:cubicBezTo>
                  <a:pt x="427" y="125"/>
                  <a:pt x="425" y="126"/>
                  <a:pt x="423" y="127"/>
                </a:cubicBezTo>
                <a:cubicBezTo>
                  <a:pt x="417" y="130"/>
                  <a:pt x="419" y="126"/>
                  <a:pt x="414" y="127"/>
                </a:cubicBezTo>
                <a:cubicBezTo>
                  <a:pt x="413" y="127"/>
                  <a:pt x="413" y="129"/>
                  <a:pt x="410" y="129"/>
                </a:cubicBezTo>
                <a:cubicBezTo>
                  <a:pt x="408" y="129"/>
                  <a:pt x="407" y="126"/>
                  <a:pt x="403" y="127"/>
                </a:cubicBezTo>
                <a:cubicBezTo>
                  <a:pt x="402" y="126"/>
                  <a:pt x="403" y="124"/>
                  <a:pt x="401" y="123"/>
                </a:cubicBezTo>
                <a:cubicBezTo>
                  <a:pt x="401" y="126"/>
                  <a:pt x="400" y="128"/>
                  <a:pt x="399" y="129"/>
                </a:cubicBezTo>
                <a:cubicBezTo>
                  <a:pt x="399" y="132"/>
                  <a:pt x="402" y="131"/>
                  <a:pt x="403" y="133"/>
                </a:cubicBezTo>
                <a:cubicBezTo>
                  <a:pt x="397" y="131"/>
                  <a:pt x="397" y="135"/>
                  <a:pt x="395" y="137"/>
                </a:cubicBezTo>
                <a:cubicBezTo>
                  <a:pt x="393" y="139"/>
                  <a:pt x="388" y="137"/>
                  <a:pt x="388" y="140"/>
                </a:cubicBezTo>
                <a:cubicBezTo>
                  <a:pt x="388" y="145"/>
                  <a:pt x="379" y="139"/>
                  <a:pt x="382" y="146"/>
                </a:cubicBezTo>
                <a:cubicBezTo>
                  <a:pt x="386" y="146"/>
                  <a:pt x="390" y="146"/>
                  <a:pt x="393" y="146"/>
                </a:cubicBezTo>
                <a:close/>
                <a:moveTo>
                  <a:pt x="530" y="219"/>
                </a:moveTo>
                <a:cubicBezTo>
                  <a:pt x="528" y="219"/>
                  <a:pt x="528" y="220"/>
                  <a:pt x="528" y="220"/>
                </a:cubicBezTo>
                <a:cubicBezTo>
                  <a:pt x="527" y="221"/>
                  <a:pt x="522" y="222"/>
                  <a:pt x="522" y="222"/>
                </a:cubicBezTo>
                <a:cubicBezTo>
                  <a:pt x="521" y="224"/>
                  <a:pt x="524" y="230"/>
                  <a:pt x="520" y="230"/>
                </a:cubicBezTo>
                <a:cubicBezTo>
                  <a:pt x="520" y="228"/>
                  <a:pt x="521" y="224"/>
                  <a:pt x="518" y="224"/>
                </a:cubicBezTo>
                <a:cubicBezTo>
                  <a:pt x="518" y="227"/>
                  <a:pt x="518" y="229"/>
                  <a:pt x="518" y="232"/>
                </a:cubicBezTo>
                <a:cubicBezTo>
                  <a:pt x="521" y="232"/>
                  <a:pt x="525" y="232"/>
                  <a:pt x="528" y="232"/>
                </a:cubicBezTo>
                <a:cubicBezTo>
                  <a:pt x="526" y="234"/>
                  <a:pt x="531" y="237"/>
                  <a:pt x="531" y="239"/>
                </a:cubicBezTo>
                <a:cubicBezTo>
                  <a:pt x="533" y="245"/>
                  <a:pt x="534" y="243"/>
                  <a:pt x="537" y="247"/>
                </a:cubicBezTo>
                <a:cubicBezTo>
                  <a:pt x="535" y="247"/>
                  <a:pt x="533" y="247"/>
                  <a:pt x="533" y="250"/>
                </a:cubicBezTo>
                <a:cubicBezTo>
                  <a:pt x="533" y="253"/>
                  <a:pt x="536" y="253"/>
                  <a:pt x="535" y="256"/>
                </a:cubicBezTo>
                <a:cubicBezTo>
                  <a:pt x="538" y="256"/>
                  <a:pt x="540" y="256"/>
                  <a:pt x="543" y="256"/>
                </a:cubicBezTo>
                <a:cubicBezTo>
                  <a:pt x="545" y="254"/>
                  <a:pt x="545" y="249"/>
                  <a:pt x="544" y="245"/>
                </a:cubicBezTo>
                <a:cubicBezTo>
                  <a:pt x="542" y="244"/>
                  <a:pt x="540" y="243"/>
                  <a:pt x="539" y="241"/>
                </a:cubicBezTo>
                <a:cubicBezTo>
                  <a:pt x="542" y="231"/>
                  <a:pt x="539" y="236"/>
                  <a:pt x="537" y="233"/>
                </a:cubicBezTo>
                <a:cubicBezTo>
                  <a:pt x="534" y="230"/>
                  <a:pt x="535" y="223"/>
                  <a:pt x="533" y="219"/>
                </a:cubicBezTo>
                <a:cubicBezTo>
                  <a:pt x="532" y="219"/>
                  <a:pt x="531" y="218"/>
                  <a:pt x="530" y="219"/>
                </a:cubicBezTo>
                <a:close/>
                <a:moveTo>
                  <a:pt x="602" y="276"/>
                </a:moveTo>
                <a:cubicBezTo>
                  <a:pt x="596" y="274"/>
                  <a:pt x="598" y="279"/>
                  <a:pt x="595" y="280"/>
                </a:cubicBezTo>
                <a:cubicBezTo>
                  <a:pt x="594" y="279"/>
                  <a:pt x="593" y="278"/>
                  <a:pt x="591" y="278"/>
                </a:cubicBezTo>
                <a:cubicBezTo>
                  <a:pt x="591" y="285"/>
                  <a:pt x="584" y="281"/>
                  <a:pt x="582" y="284"/>
                </a:cubicBezTo>
                <a:cubicBezTo>
                  <a:pt x="580" y="285"/>
                  <a:pt x="582" y="286"/>
                  <a:pt x="580" y="288"/>
                </a:cubicBezTo>
                <a:cubicBezTo>
                  <a:pt x="579" y="288"/>
                  <a:pt x="576" y="287"/>
                  <a:pt x="576" y="289"/>
                </a:cubicBezTo>
                <a:cubicBezTo>
                  <a:pt x="579" y="290"/>
                  <a:pt x="576" y="292"/>
                  <a:pt x="576" y="295"/>
                </a:cubicBezTo>
                <a:cubicBezTo>
                  <a:pt x="580" y="298"/>
                  <a:pt x="581" y="292"/>
                  <a:pt x="584" y="291"/>
                </a:cubicBezTo>
                <a:cubicBezTo>
                  <a:pt x="587" y="290"/>
                  <a:pt x="591" y="292"/>
                  <a:pt x="595" y="291"/>
                </a:cubicBezTo>
                <a:cubicBezTo>
                  <a:pt x="597" y="291"/>
                  <a:pt x="597" y="290"/>
                  <a:pt x="600" y="289"/>
                </a:cubicBezTo>
                <a:cubicBezTo>
                  <a:pt x="605" y="289"/>
                  <a:pt x="610" y="291"/>
                  <a:pt x="612" y="293"/>
                </a:cubicBezTo>
                <a:cubicBezTo>
                  <a:pt x="610" y="294"/>
                  <a:pt x="608" y="293"/>
                  <a:pt x="608" y="295"/>
                </a:cubicBezTo>
                <a:cubicBezTo>
                  <a:pt x="609" y="294"/>
                  <a:pt x="610" y="297"/>
                  <a:pt x="610" y="297"/>
                </a:cubicBezTo>
                <a:cubicBezTo>
                  <a:pt x="611" y="297"/>
                  <a:pt x="612" y="295"/>
                  <a:pt x="612" y="295"/>
                </a:cubicBezTo>
                <a:cubicBezTo>
                  <a:pt x="619" y="296"/>
                  <a:pt x="616" y="296"/>
                  <a:pt x="621" y="293"/>
                </a:cubicBezTo>
                <a:cubicBezTo>
                  <a:pt x="627" y="290"/>
                  <a:pt x="630" y="295"/>
                  <a:pt x="634" y="291"/>
                </a:cubicBezTo>
                <a:cubicBezTo>
                  <a:pt x="629" y="290"/>
                  <a:pt x="635" y="283"/>
                  <a:pt x="630" y="288"/>
                </a:cubicBezTo>
                <a:cubicBezTo>
                  <a:pt x="627" y="291"/>
                  <a:pt x="626" y="280"/>
                  <a:pt x="626" y="280"/>
                </a:cubicBezTo>
                <a:cubicBezTo>
                  <a:pt x="626" y="279"/>
                  <a:pt x="621" y="280"/>
                  <a:pt x="623" y="276"/>
                </a:cubicBezTo>
                <a:cubicBezTo>
                  <a:pt x="620" y="276"/>
                  <a:pt x="616" y="276"/>
                  <a:pt x="613" y="276"/>
                </a:cubicBezTo>
                <a:cubicBezTo>
                  <a:pt x="614" y="274"/>
                  <a:pt x="616" y="273"/>
                  <a:pt x="613" y="271"/>
                </a:cubicBezTo>
                <a:cubicBezTo>
                  <a:pt x="607" y="273"/>
                  <a:pt x="609" y="271"/>
                  <a:pt x="602" y="271"/>
                </a:cubicBezTo>
                <a:cubicBezTo>
                  <a:pt x="601" y="273"/>
                  <a:pt x="600" y="274"/>
                  <a:pt x="602" y="276"/>
                </a:cubicBezTo>
                <a:close/>
                <a:moveTo>
                  <a:pt x="653" y="323"/>
                </a:moveTo>
                <a:cubicBezTo>
                  <a:pt x="651" y="323"/>
                  <a:pt x="650" y="323"/>
                  <a:pt x="651" y="321"/>
                </a:cubicBezTo>
                <a:cubicBezTo>
                  <a:pt x="659" y="323"/>
                  <a:pt x="651" y="309"/>
                  <a:pt x="658" y="310"/>
                </a:cubicBezTo>
                <a:cubicBezTo>
                  <a:pt x="662" y="314"/>
                  <a:pt x="663" y="309"/>
                  <a:pt x="669" y="310"/>
                </a:cubicBezTo>
                <a:cubicBezTo>
                  <a:pt x="666" y="299"/>
                  <a:pt x="653" y="297"/>
                  <a:pt x="641" y="299"/>
                </a:cubicBezTo>
                <a:cubicBezTo>
                  <a:pt x="640" y="298"/>
                  <a:pt x="639" y="297"/>
                  <a:pt x="639" y="295"/>
                </a:cubicBezTo>
                <a:cubicBezTo>
                  <a:pt x="635" y="294"/>
                  <a:pt x="634" y="299"/>
                  <a:pt x="630" y="299"/>
                </a:cubicBezTo>
                <a:cubicBezTo>
                  <a:pt x="628" y="299"/>
                  <a:pt x="627" y="296"/>
                  <a:pt x="625" y="297"/>
                </a:cubicBezTo>
                <a:cubicBezTo>
                  <a:pt x="622" y="298"/>
                  <a:pt x="621" y="300"/>
                  <a:pt x="619" y="301"/>
                </a:cubicBezTo>
                <a:cubicBezTo>
                  <a:pt x="616" y="302"/>
                  <a:pt x="614" y="301"/>
                  <a:pt x="612" y="302"/>
                </a:cubicBezTo>
                <a:cubicBezTo>
                  <a:pt x="612" y="306"/>
                  <a:pt x="610" y="307"/>
                  <a:pt x="608" y="308"/>
                </a:cubicBezTo>
                <a:cubicBezTo>
                  <a:pt x="608" y="323"/>
                  <a:pt x="605" y="324"/>
                  <a:pt x="606" y="340"/>
                </a:cubicBezTo>
                <a:cubicBezTo>
                  <a:pt x="613" y="342"/>
                  <a:pt x="609" y="335"/>
                  <a:pt x="615" y="336"/>
                </a:cubicBezTo>
                <a:cubicBezTo>
                  <a:pt x="615" y="333"/>
                  <a:pt x="616" y="330"/>
                  <a:pt x="617" y="329"/>
                </a:cubicBezTo>
                <a:cubicBezTo>
                  <a:pt x="620" y="324"/>
                  <a:pt x="618" y="319"/>
                  <a:pt x="619" y="314"/>
                </a:cubicBezTo>
                <a:cubicBezTo>
                  <a:pt x="619" y="313"/>
                  <a:pt x="622" y="311"/>
                  <a:pt x="623" y="310"/>
                </a:cubicBezTo>
                <a:cubicBezTo>
                  <a:pt x="624" y="308"/>
                  <a:pt x="622" y="304"/>
                  <a:pt x="625" y="304"/>
                </a:cubicBezTo>
                <a:cubicBezTo>
                  <a:pt x="628" y="304"/>
                  <a:pt x="630" y="304"/>
                  <a:pt x="632" y="302"/>
                </a:cubicBezTo>
                <a:cubicBezTo>
                  <a:pt x="629" y="309"/>
                  <a:pt x="638" y="304"/>
                  <a:pt x="638" y="308"/>
                </a:cubicBezTo>
                <a:cubicBezTo>
                  <a:pt x="639" y="314"/>
                  <a:pt x="639" y="312"/>
                  <a:pt x="638" y="317"/>
                </a:cubicBezTo>
                <a:cubicBezTo>
                  <a:pt x="639" y="318"/>
                  <a:pt x="641" y="317"/>
                  <a:pt x="641" y="319"/>
                </a:cubicBezTo>
                <a:cubicBezTo>
                  <a:pt x="640" y="320"/>
                  <a:pt x="638" y="319"/>
                  <a:pt x="638" y="321"/>
                </a:cubicBezTo>
                <a:cubicBezTo>
                  <a:pt x="644" y="319"/>
                  <a:pt x="650" y="327"/>
                  <a:pt x="653" y="323"/>
                </a:cubicBezTo>
                <a:close/>
                <a:moveTo>
                  <a:pt x="686" y="315"/>
                </a:moveTo>
                <a:cubicBezTo>
                  <a:pt x="686" y="315"/>
                  <a:pt x="686" y="319"/>
                  <a:pt x="686" y="319"/>
                </a:cubicBezTo>
                <a:cubicBezTo>
                  <a:pt x="683" y="322"/>
                  <a:pt x="675" y="314"/>
                  <a:pt x="671" y="317"/>
                </a:cubicBezTo>
                <a:cubicBezTo>
                  <a:pt x="672" y="321"/>
                  <a:pt x="669" y="321"/>
                  <a:pt x="667" y="323"/>
                </a:cubicBezTo>
                <a:cubicBezTo>
                  <a:pt x="672" y="328"/>
                  <a:pt x="673" y="325"/>
                  <a:pt x="679" y="325"/>
                </a:cubicBezTo>
                <a:cubicBezTo>
                  <a:pt x="683" y="325"/>
                  <a:pt x="689" y="326"/>
                  <a:pt x="692" y="323"/>
                </a:cubicBezTo>
                <a:cubicBezTo>
                  <a:pt x="691" y="323"/>
                  <a:pt x="690" y="321"/>
                  <a:pt x="692" y="321"/>
                </a:cubicBezTo>
                <a:cubicBezTo>
                  <a:pt x="693" y="321"/>
                  <a:pt x="695" y="321"/>
                  <a:pt x="695" y="319"/>
                </a:cubicBezTo>
                <a:cubicBezTo>
                  <a:pt x="691" y="319"/>
                  <a:pt x="689" y="316"/>
                  <a:pt x="686" y="315"/>
                </a:cubicBezTo>
                <a:close/>
                <a:moveTo>
                  <a:pt x="660" y="330"/>
                </a:moveTo>
                <a:cubicBezTo>
                  <a:pt x="659" y="330"/>
                  <a:pt x="659" y="327"/>
                  <a:pt x="656" y="329"/>
                </a:cubicBezTo>
                <a:cubicBezTo>
                  <a:pt x="656" y="329"/>
                  <a:pt x="657" y="332"/>
                  <a:pt x="656" y="332"/>
                </a:cubicBezTo>
                <a:cubicBezTo>
                  <a:pt x="653" y="332"/>
                  <a:pt x="650" y="332"/>
                  <a:pt x="647" y="332"/>
                </a:cubicBezTo>
                <a:cubicBezTo>
                  <a:pt x="650" y="339"/>
                  <a:pt x="641" y="333"/>
                  <a:pt x="641" y="338"/>
                </a:cubicBezTo>
                <a:cubicBezTo>
                  <a:pt x="643" y="338"/>
                  <a:pt x="645" y="338"/>
                  <a:pt x="647" y="338"/>
                </a:cubicBezTo>
                <a:cubicBezTo>
                  <a:pt x="647" y="340"/>
                  <a:pt x="645" y="340"/>
                  <a:pt x="645" y="342"/>
                </a:cubicBezTo>
                <a:cubicBezTo>
                  <a:pt x="650" y="343"/>
                  <a:pt x="649" y="338"/>
                  <a:pt x="653" y="338"/>
                </a:cubicBezTo>
                <a:cubicBezTo>
                  <a:pt x="655" y="339"/>
                  <a:pt x="658" y="340"/>
                  <a:pt x="662" y="340"/>
                </a:cubicBezTo>
                <a:cubicBezTo>
                  <a:pt x="661" y="332"/>
                  <a:pt x="674" y="338"/>
                  <a:pt x="671" y="329"/>
                </a:cubicBezTo>
                <a:cubicBezTo>
                  <a:pt x="665" y="327"/>
                  <a:pt x="662" y="331"/>
                  <a:pt x="660" y="33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16" name="î$ḻíḓê">
            <a:extLst>
              <a:ext uri="{FF2B5EF4-FFF2-40B4-BE49-F238E27FC236}">
                <a16:creationId xmlns:a16="http://schemas.microsoft.com/office/drawing/2014/main" xmlns="" id="{778891BB-4620-4B71-93FA-F4D9EE915B5C}"/>
              </a:ext>
            </a:extLst>
          </p:cNvPr>
          <p:cNvSpPr/>
          <p:nvPr/>
        </p:nvSpPr>
        <p:spPr bwMode="auto">
          <a:xfrm>
            <a:off x="8247371" y="3109155"/>
            <a:ext cx="128380" cy="195430"/>
          </a:xfrm>
          <a:custGeom>
            <a:avLst/>
            <a:gdLst>
              <a:gd name="T0" fmla="*/ 16 w 60"/>
              <a:gd name="T1" fmla="*/ 9 h 92"/>
              <a:gd name="T2" fmla="*/ 30 w 60"/>
              <a:gd name="T3" fmla="*/ 7 h 92"/>
              <a:gd name="T4" fmla="*/ 31 w 60"/>
              <a:gd name="T5" fmla="*/ 19 h 92"/>
              <a:gd name="T6" fmla="*/ 22 w 60"/>
              <a:gd name="T7" fmla="*/ 24 h 92"/>
              <a:gd name="T8" fmla="*/ 33 w 60"/>
              <a:gd name="T9" fmla="*/ 30 h 92"/>
              <a:gd name="T10" fmla="*/ 39 w 60"/>
              <a:gd name="T11" fmla="*/ 43 h 92"/>
              <a:gd name="T12" fmla="*/ 43 w 60"/>
              <a:gd name="T13" fmla="*/ 47 h 92"/>
              <a:gd name="T14" fmla="*/ 50 w 60"/>
              <a:gd name="T15" fmla="*/ 50 h 92"/>
              <a:gd name="T16" fmla="*/ 46 w 60"/>
              <a:gd name="T17" fmla="*/ 58 h 92"/>
              <a:gd name="T18" fmla="*/ 58 w 60"/>
              <a:gd name="T19" fmla="*/ 60 h 92"/>
              <a:gd name="T20" fmla="*/ 58 w 60"/>
              <a:gd name="T21" fmla="*/ 71 h 92"/>
              <a:gd name="T22" fmla="*/ 54 w 60"/>
              <a:gd name="T23" fmla="*/ 71 h 92"/>
              <a:gd name="T24" fmla="*/ 58 w 60"/>
              <a:gd name="T25" fmla="*/ 73 h 92"/>
              <a:gd name="T26" fmla="*/ 54 w 60"/>
              <a:gd name="T27" fmla="*/ 78 h 92"/>
              <a:gd name="T28" fmla="*/ 48 w 60"/>
              <a:gd name="T29" fmla="*/ 82 h 92"/>
              <a:gd name="T30" fmla="*/ 30 w 60"/>
              <a:gd name="T31" fmla="*/ 80 h 92"/>
              <a:gd name="T32" fmla="*/ 22 w 60"/>
              <a:gd name="T33" fmla="*/ 82 h 92"/>
              <a:gd name="T34" fmla="*/ 9 w 60"/>
              <a:gd name="T35" fmla="*/ 82 h 92"/>
              <a:gd name="T36" fmla="*/ 13 w 60"/>
              <a:gd name="T37" fmla="*/ 80 h 92"/>
              <a:gd name="T38" fmla="*/ 15 w 60"/>
              <a:gd name="T39" fmla="*/ 82 h 92"/>
              <a:gd name="T40" fmla="*/ 16 w 60"/>
              <a:gd name="T41" fmla="*/ 78 h 92"/>
              <a:gd name="T42" fmla="*/ 28 w 60"/>
              <a:gd name="T43" fmla="*/ 76 h 92"/>
              <a:gd name="T44" fmla="*/ 13 w 60"/>
              <a:gd name="T45" fmla="*/ 71 h 92"/>
              <a:gd name="T46" fmla="*/ 13 w 60"/>
              <a:gd name="T47" fmla="*/ 60 h 92"/>
              <a:gd name="T48" fmla="*/ 16 w 60"/>
              <a:gd name="T49" fmla="*/ 58 h 92"/>
              <a:gd name="T50" fmla="*/ 24 w 60"/>
              <a:gd name="T51" fmla="*/ 58 h 92"/>
              <a:gd name="T52" fmla="*/ 26 w 60"/>
              <a:gd name="T53" fmla="*/ 47 h 92"/>
              <a:gd name="T54" fmla="*/ 20 w 60"/>
              <a:gd name="T55" fmla="*/ 39 h 92"/>
              <a:gd name="T56" fmla="*/ 13 w 60"/>
              <a:gd name="T57" fmla="*/ 41 h 92"/>
              <a:gd name="T58" fmla="*/ 13 w 60"/>
              <a:gd name="T59" fmla="*/ 32 h 92"/>
              <a:gd name="T60" fmla="*/ 5 w 60"/>
              <a:gd name="T61" fmla="*/ 28 h 92"/>
              <a:gd name="T62" fmla="*/ 0 w 60"/>
              <a:gd name="T63" fmla="*/ 9 h 92"/>
              <a:gd name="T64" fmla="*/ 9 w 60"/>
              <a:gd name="T65" fmla="*/ 0 h 92"/>
              <a:gd name="T66" fmla="*/ 26 w 60"/>
              <a:gd name="T67" fmla="*/ 0 h 92"/>
              <a:gd name="T68" fmla="*/ 16 w 60"/>
              <a:gd name="T69" fmla="*/ 9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0" h="92">
                <a:moveTo>
                  <a:pt x="16" y="9"/>
                </a:moveTo>
                <a:cubicBezTo>
                  <a:pt x="18" y="13"/>
                  <a:pt x="26" y="7"/>
                  <a:pt x="30" y="7"/>
                </a:cubicBezTo>
                <a:cubicBezTo>
                  <a:pt x="32" y="10"/>
                  <a:pt x="32" y="14"/>
                  <a:pt x="31" y="19"/>
                </a:cubicBezTo>
                <a:cubicBezTo>
                  <a:pt x="27" y="19"/>
                  <a:pt x="23" y="21"/>
                  <a:pt x="22" y="24"/>
                </a:cubicBezTo>
                <a:cubicBezTo>
                  <a:pt x="24" y="28"/>
                  <a:pt x="28" y="30"/>
                  <a:pt x="33" y="30"/>
                </a:cubicBezTo>
                <a:cubicBezTo>
                  <a:pt x="33" y="37"/>
                  <a:pt x="41" y="35"/>
                  <a:pt x="39" y="43"/>
                </a:cubicBezTo>
                <a:cubicBezTo>
                  <a:pt x="39" y="45"/>
                  <a:pt x="43" y="44"/>
                  <a:pt x="43" y="47"/>
                </a:cubicBezTo>
                <a:cubicBezTo>
                  <a:pt x="43" y="50"/>
                  <a:pt x="49" y="48"/>
                  <a:pt x="50" y="50"/>
                </a:cubicBezTo>
                <a:cubicBezTo>
                  <a:pt x="49" y="53"/>
                  <a:pt x="47" y="55"/>
                  <a:pt x="46" y="58"/>
                </a:cubicBezTo>
                <a:cubicBezTo>
                  <a:pt x="51" y="57"/>
                  <a:pt x="55" y="57"/>
                  <a:pt x="58" y="60"/>
                </a:cubicBezTo>
                <a:cubicBezTo>
                  <a:pt x="55" y="62"/>
                  <a:pt x="60" y="68"/>
                  <a:pt x="58" y="71"/>
                </a:cubicBezTo>
                <a:cubicBezTo>
                  <a:pt x="57" y="71"/>
                  <a:pt x="54" y="70"/>
                  <a:pt x="54" y="71"/>
                </a:cubicBezTo>
                <a:cubicBezTo>
                  <a:pt x="53" y="73"/>
                  <a:pt x="56" y="72"/>
                  <a:pt x="58" y="73"/>
                </a:cubicBezTo>
                <a:cubicBezTo>
                  <a:pt x="56" y="75"/>
                  <a:pt x="53" y="75"/>
                  <a:pt x="54" y="78"/>
                </a:cubicBezTo>
                <a:cubicBezTo>
                  <a:pt x="51" y="79"/>
                  <a:pt x="51" y="82"/>
                  <a:pt x="48" y="82"/>
                </a:cubicBezTo>
                <a:cubicBezTo>
                  <a:pt x="42" y="81"/>
                  <a:pt x="38" y="79"/>
                  <a:pt x="30" y="80"/>
                </a:cubicBezTo>
                <a:cubicBezTo>
                  <a:pt x="26" y="84"/>
                  <a:pt x="28" y="84"/>
                  <a:pt x="22" y="82"/>
                </a:cubicBezTo>
                <a:cubicBezTo>
                  <a:pt x="20" y="86"/>
                  <a:pt x="9" y="92"/>
                  <a:pt x="9" y="82"/>
                </a:cubicBezTo>
                <a:cubicBezTo>
                  <a:pt x="11" y="83"/>
                  <a:pt x="12" y="80"/>
                  <a:pt x="13" y="80"/>
                </a:cubicBezTo>
                <a:cubicBezTo>
                  <a:pt x="14" y="80"/>
                  <a:pt x="15" y="82"/>
                  <a:pt x="15" y="82"/>
                </a:cubicBezTo>
                <a:cubicBezTo>
                  <a:pt x="17" y="81"/>
                  <a:pt x="15" y="79"/>
                  <a:pt x="16" y="78"/>
                </a:cubicBezTo>
                <a:cubicBezTo>
                  <a:pt x="19" y="76"/>
                  <a:pt x="23" y="78"/>
                  <a:pt x="28" y="76"/>
                </a:cubicBezTo>
                <a:cubicBezTo>
                  <a:pt x="26" y="67"/>
                  <a:pt x="18" y="74"/>
                  <a:pt x="13" y="71"/>
                </a:cubicBezTo>
                <a:cubicBezTo>
                  <a:pt x="13" y="67"/>
                  <a:pt x="13" y="63"/>
                  <a:pt x="13" y="60"/>
                </a:cubicBezTo>
                <a:cubicBezTo>
                  <a:pt x="16" y="60"/>
                  <a:pt x="20" y="58"/>
                  <a:pt x="16" y="58"/>
                </a:cubicBezTo>
                <a:cubicBezTo>
                  <a:pt x="18" y="52"/>
                  <a:pt x="21" y="60"/>
                  <a:pt x="24" y="58"/>
                </a:cubicBezTo>
                <a:cubicBezTo>
                  <a:pt x="28" y="58"/>
                  <a:pt x="21" y="50"/>
                  <a:pt x="26" y="47"/>
                </a:cubicBezTo>
                <a:cubicBezTo>
                  <a:pt x="25" y="43"/>
                  <a:pt x="19" y="45"/>
                  <a:pt x="20" y="39"/>
                </a:cubicBezTo>
                <a:cubicBezTo>
                  <a:pt x="19" y="41"/>
                  <a:pt x="16" y="41"/>
                  <a:pt x="13" y="41"/>
                </a:cubicBezTo>
                <a:cubicBezTo>
                  <a:pt x="13" y="38"/>
                  <a:pt x="13" y="35"/>
                  <a:pt x="13" y="32"/>
                </a:cubicBezTo>
                <a:cubicBezTo>
                  <a:pt x="13" y="28"/>
                  <a:pt x="6" y="31"/>
                  <a:pt x="5" y="28"/>
                </a:cubicBezTo>
                <a:cubicBezTo>
                  <a:pt x="9" y="21"/>
                  <a:pt x="8" y="10"/>
                  <a:pt x="0" y="9"/>
                </a:cubicBezTo>
                <a:cubicBezTo>
                  <a:pt x="3" y="6"/>
                  <a:pt x="8" y="5"/>
                  <a:pt x="9" y="0"/>
                </a:cubicBezTo>
                <a:cubicBezTo>
                  <a:pt x="15" y="0"/>
                  <a:pt x="20" y="0"/>
                  <a:pt x="26" y="0"/>
                </a:cubicBezTo>
                <a:cubicBezTo>
                  <a:pt x="22" y="3"/>
                  <a:pt x="19" y="6"/>
                  <a:pt x="16" y="9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17" name="ï$ḷîḋê">
            <a:extLst>
              <a:ext uri="{FF2B5EF4-FFF2-40B4-BE49-F238E27FC236}">
                <a16:creationId xmlns:a16="http://schemas.microsoft.com/office/drawing/2014/main" xmlns="" id="{B2260421-C7DA-4E4B-A54A-AA141166F826}"/>
              </a:ext>
            </a:extLst>
          </p:cNvPr>
          <p:cNvSpPr/>
          <p:nvPr/>
        </p:nvSpPr>
        <p:spPr bwMode="auto">
          <a:xfrm>
            <a:off x="5858069" y="3117714"/>
            <a:ext cx="35662" cy="28530"/>
          </a:xfrm>
          <a:custGeom>
            <a:avLst/>
            <a:gdLst>
              <a:gd name="T0" fmla="*/ 15 w 17"/>
              <a:gd name="T1" fmla="*/ 2 h 13"/>
              <a:gd name="T2" fmla="*/ 17 w 17"/>
              <a:gd name="T3" fmla="*/ 9 h 13"/>
              <a:gd name="T4" fmla="*/ 8 w 17"/>
              <a:gd name="T5" fmla="*/ 13 h 13"/>
              <a:gd name="T6" fmla="*/ 8 w 17"/>
              <a:gd name="T7" fmla="*/ 9 h 13"/>
              <a:gd name="T8" fmla="*/ 4 w 17"/>
              <a:gd name="T9" fmla="*/ 11 h 13"/>
              <a:gd name="T10" fmla="*/ 6 w 17"/>
              <a:gd name="T11" fmla="*/ 9 h 13"/>
              <a:gd name="T12" fmla="*/ 15 w 17"/>
              <a:gd name="T13" fmla="*/ 2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" h="13">
                <a:moveTo>
                  <a:pt x="15" y="2"/>
                </a:moveTo>
                <a:cubicBezTo>
                  <a:pt x="13" y="4"/>
                  <a:pt x="14" y="7"/>
                  <a:pt x="17" y="9"/>
                </a:cubicBezTo>
                <a:cubicBezTo>
                  <a:pt x="15" y="12"/>
                  <a:pt x="11" y="12"/>
                  <a:pt x="8" y="13"/>
                </a:cubicBezTo>
                <a:cubicBezTo>
                  <a:pt x="8" y="12"/>
                  <a:pt x="8" y="10"/>
                  <a:pt x="8" y="9"/>
                </a:cubicBezTo>
                <a:cubicBezTo>
                  <a:pt x="6" y="9"/>
                  <a:pt x="6" y="11"/>
                  <a:pt x="4" y="11"/>
                </a:cubicBezTo>
                <a:cubicBezTo>
                  <a:pt x="0" y="9"/>
                  <a:pt x="5" y="10"/>
                  <a:pt x="6" y="9"/>
                </a:cubicBezTo>
                <a:cubicBezTo>
                  <a:pt x="7" y="8"/>
                  <a:pt x="11" y="0"/>
                  <a:pt x="15" y="2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18" name="îṩlîďe">
            <a:extLst>
              <a:ext uri="{FF2B5EF4-FFF2-40B4-BE49-F238E27FC236}">
                <a16:creationId xmlns:a16="http://schemas.microsoft.com/office/drawing/2014/main" xmlns="" id="{934C2A5A-D839-4C17-8361-A7D3BB08F440}"/>
              </a:ext>
            </a:extLst>
          </p:cNvPr>
          <p:cNvSpPr/>
          <p:nvPr/>
        </p:nvSpPr>
        <p:spPr bwMode="auto">
          <a:xfrm>
            <a:off x="10599584" y="3435821"/>
            <a:ext cx="21397" cy="22824"/>
          </a:xfrm>
          <a:custGeom>
            <a:avLst/>
            <a:gdLst>
              <a:gd name="T0" fmla="*/ 3 w 10"/>
              <a:gd name="T1" fmla="*/ 3 h 11"/>
              <a:gd name="T2" fmla="*/ 10 w 10"/>
              <a:gd name="T3" fmla="*/ 1 h 11"/>
              <a:gd name="T4" fmla="*/ 1 w 10"/>
              <a:gd name="T5" fmla="*/ 10 h 11"/>
              <a:gd name="T6" fmla="*/ 3 w 10"/>
              <a:gd name="T7" fmla="*/ 3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11">
                <a:moveTo>
                  <a:pt x="3" y="3"/>
                </a:moveTo>
                <a:cubicBezTo>
                  <a:pt x="4" y="0"/>
                  <a:pt x="5" y="3"/>
                  <a:pt x="10" y="1"/>
                </a:cubicBezTo>
                <a:cubicBezTo>
                  <a:pt x="8" y="5"/>
                  <a:pt x="8" y="11"/>
                  <a:pt x="1" y="10"/>
                </a:cubicBezTo>
                <a:cubicBezTo>
                  <a:pt x="0" y="8"/>
                  <a:pt x="8" y="4"/>
                  <a:pt x="3" y="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19" name="íṣľiḍè">
            <a:extLst>
              <a:ext uri="{FF2B5EF4-FFF2-40B4-BE49-F238E27FC236}">
                <a16:creationId xmlns:a16="http://schemas.microsoft.com/office/drawing/2014/main" xmlns="" id="{9FF0F0CC-2D4F-488E-B738-1087A013B331}"/>
              </a:ext>
            </a:extLst>
          </p:cNvPr>
          <p:cNvSpPr/>
          <p:nvPr/>
        </p:nvSpPr>
        <p:spPr bwMode="auto">
          <a:xfrm>
            <a:off x="10101753" y="4057771"/>
            <a:ext cx="158336" cy="184017"/>
          </a:xfrm>
          <a:custGeom>
            <a:avLst/>
            <a:gdLst>
              <a:gd name="T0" fmla="*/ 60 w 75"/>
              <a:gd name="T1" fmla="*/ 5 h 87"/>
              <a:gd name="T2" fmla="*/ 68 w 75"/>
              <a:gd name="T3" fmla="*/ 9 h 87"/>
              <a:gd name="T4" fmla="*/ 75 w 75"/>
              <a:gd name="T5" fmla="*/ 14 h 87"/>
              <a:gd name="T6" fmla="*/ 68 w 75"/>
              <a:gd name="T7" fmla="*/ 24 h 87"/>
              <a:gd name="T8" fmla="*/ 66 w 75"/>
              <a:gd name="T9" fmla="*/ 35 h 87"/>
              <a:gd name="T10" fmla="*/ 70 w 75"/>
              <a:gd name="T11" fmla="*/ 38 h 87"/>
              <a:gd name="T12" fmla="*/ 70 w 75"/>
              <a:gd name="T13" fmla="*/ 44 h 87"/>
              <a:gd name="T14" fmla="*/ 73 w 75"/>
              <a:gd name="T15" fmla="*/ 48 h 87"/>
              <a:gd name="T16" fmla="*/ 64 w 75"/>
              <a:gd name="T17" fmla="*/ 53 h 87"/>
              <a:gd name="T18" fmla="*/ 62 w 75"/>
              <a:gd name="T19" fmla="*/ 63 h 87"/>
              <a:gd name="T20" fmla="*/ 62 w 75"/>
              <a:gd name="T21" fmla="*/ 66 h 87"/>
              <a:gd name="T22" fmla="*/ 59 w 75"/>
              <a:gd name="T23" fmla="*/ 66 h 87"/>
              <a:gd name="T24" fmla="*/ 53 w 75"/>
              <a:gd name="T25" fmla="*/ 74 h 87"/>
              <a:gd name="T26" fmla="*/ 53 w 75"/>
              <a:gd name="T27" fmla="*/ 85 h 87"/>
              <a:gd name="T28" fmla="*/ 34 w 75"/>
              <a:gd name="T29" fmla="*/ 79 h 87"/>
              <a:gd name="T30" fmla="*/ 32 w 75"/>
              <a:gd name="T31" fmla="*/ 83 h 87"/>
              <a:gd name="T32" fmla="*/ 27 w 75"/>
              <a:gd name="T33" fmla="*/ 79 h 87"/>
              <a:gd name="T34" fmla="*/ 18 w 75"/>
              <a:gd name="T35" fmla="*/ 79 h 87"/>
              <a:gd name="T36" fmla="*/ 12 w 75"/>
              <a:gd name="T37" fmla="*/ 78 h 87"/>
              <a:gd name="T38" fmla="*/ 4 w 75"/>
              <a:gd name="T39" fmla="*/ 66 h 87"/>
              <a:gd name="T40" fmla="*/ 6 w 75"/>
              <a:gd name="T41" fmla="*/ 59 h 87"/>
              <a:gd name="T42" fmla="*/ 4 w 75"/>
              <a:gd name="T43" fmla="*/ 59 h 87"/>
              <a:gd name="T44" fmla="*/ 3 w 75"/>
              <a:gd name="T45" fmla="*/ 44 h 87"/>
              <a:gd name="T46" fmla="*/ 21 w 75"/>
              <a:gd name="T47" fmla="*/ 42 h 87"/>
              <a:gd name="T48" fmla="*/ 21 w 75"/>
              <a:gd name="T49" fmla="*/ 37 h 87"/>
              <a:gd name="T50" fmla="*/ 34 w 75"/>
              <a:gd name="T51" fmla="*/ 27 h 87"/>
              <a:gd name="T52" fmla="*/ 46 w 75"/>
              <a:gd name="T53" fmla="*/ 24 h 87"/>
              <a:gd name="T54" fmla="*/ 47 w 75"/>
              <a:gd name="T55" fmla="*/ 18 h 87"/>
              <a:gd name="T56" fmla="*/ 51 w 75"/>
              <a:gd name="T57" fmla="*/ 18 h 87"/>
              <a:gd name="T58" fmla="*/ 55 w 75"/>
              <a:gd name="T59" fmla="*/ 14 h 87"/>
              <a:gd name="T60" fmla="*/ 62 w 75"/>
              <a:gd name="T61" fmla="*/ 5 h 87"/>
              <a:gd name="T62" fmla="*/ 60 w 75"/>
              <a:gd name="T63" fmla="*/ 5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5" h="87">
                <a:moveTo>
                  <a:pt x="60" y="5"/>
                </a:moveTo>
                <a:cubicBezTo>
                  <a:pt x="62" y="0"/>
                  <a:pt x="65" y="9"/>
                  <a:pt x="68" y="9"/>
                </a:cubicBezTo>
                <a:cubicBezTo>
                  <a:pt x="70" y="10"/>
                  <a:pt x="72" y="14"/>
                  <a:pt x="75" y="14"/>
                </a:cubicBezTo>
                <a:cubicBezTo>
                  <a:pt x="74" y="19"/>
                  <a:pt x="74" y="24"/>
                  <a:pt x="68" y="24"/>
                </a:cubicBezTo>
                <a:cubicBezTo>
                  <a:pt x="67" y="27"/>
                  <a:pt x="70" y="35"/>
                  <a:pt x="66" y="35"/>
                </a:cubicBezTo>
                <a:cubicBezTo>
                  <a:pt x="66" y="37"/>
                  <a:pt x="69" y="37"/>
                  <a:pt x="70" y="38"/>
                </a:cubicBezTo>
                <a:cubicBezTo>
                  <a:pt x="70" y="40"/>
                  <a:pt x="69" y="43"/>
                  <a:pt x="70" y="44"/>
                </a:cubicBezTo>
                <a:cubicBezTo>
                  <a:pt x="71" y="46"/>
                  <a:pt x="73" y="46"/>
                  <a:pt x="73" y="48"/>
                </a:cubicBezTo>
                <a:cubicBezTo>
                  <a:pt x="73" y="52"/>
                  <a:pt x="67" y="56"/>
                  <a:pt x="64" y="53"/>
                </a:cubicBezTo>
                <a:cubicBezTo>
                  <a:pt x="65" y="58"/>
                  <a:pt x="67" y="59"/>
                  <a:pt x="62" y="63"/>
                </a:cubicBezTo>
                <a:cubicBezTo>
                  <a:pt x="62" y="63"/>
                  <a:pt x="63" y="66"/>
                  <a:pt x="62" y="66"/>
                </a:cubicBezTo>
                <a:cubicBezTo>
                  <a:pt x="62" y="67"/>
                  <a:pt x="59" y="66"/>
                  <a:pt x="59" y="66"/>
                </a:cubicBezTo>
                <a:cubicBezTo>
                  <a:pt x="57" y="69"/>
                  <a:pt x="58" y="76"/>
                  <a:pt x="53" y="74"/>
                </a:cubicBezTo>
                <a:cubicBezTo>
                  <a:pt x="56" y="77"/>
                  <a:pt x="51" y="79"/>
                  <a:pt x="53" y="85"/>
                </a:cubicBezTo>
                <a:cubicBezTo>
                  <a:pt x="43" y="87"/>
                  <a:pt x="41" y="81"/>
                  <a:pt x="34" y="79"/>
                </a:cubicBezTo>
                <a:cubicBezTo>
                  <a:pt x="33" y="79"/>
                  <a:pt x="33" y="82"/>
                  <a:pt x="32" y="83"/>
                </a:cubicBezTo>
                <a:cubicBezTo>
                  <a:pt x="29" y="85"/>
                  <a:pt x="28" y="80"/>
                  <a:pt x="27" y="79"/>
                </a:cubicBezTo>
                <a:cubicBezTo>
                  <a:pt x="24" y="79"/>
                  <a:pt x="20" y="81"/>
                  <a:pt x="18" y="79"/>
                </a:cubicBezTo>
                <a:cubicBezTo>
                  <a:pt x="16" y="79"/>
                  <a:pt x="18" y="74"/>
                  <a:pt x="12" y="78"/>
                </a:cubicBezTo>
                <a:cubicBezTo>
                  <a:pt x="10" y="73"/>
                  <a:pt x="10" y="67"/>
                  <a:pt x="4" y="66"/>
                </a:cubicBezTo>
                <a:cubicBezTo>
                  <a:pt x="4" y="63"/>
                  <a:pt x="7" y="62"/>
                  <a:pt x="6" y="59"/>
                </a:cubicBezTo>
                <a:cubicBezTo>
                  <a:pt x="6" y="56"/>
                  <a:pt x="4" y="59"/>
                  <a:pt x="4" y="59"/>
                </a:cubicBezTo>
                <a:cubicBezTo>
                  <a:pt x="0" y="56"/>
                  <a:pt x="4" y="51"/>
                  <a:pt x="3" y="44"/>
                </a:cubicBezTo>
                <a:cubicBezTo>
                  <a:pt x="10" y="44"/>
                  <a:pt x="16" y="44"/>
                  <a:pt x="21" y="42"/>
                </a:cubicBezTo>
                <a:cubicBezTo>
                  <a:pt x="21" y="39"/>
                  <a:pt x="24" y="37"/>
                  <a:pt x="21" y="37"/>
                </a:cubicBezTo>
                <a:cubicBezTo>
                  <a:pt x="23" y="34"/>
                  <a:pt x="38" y="30"/>
                  <a:pt x="34" y="27"/>
                </a:cubicBezTo>
                <a:cubicBezTo>
                  <a:pt x="37" y="25"/>
                  <a:pt x="41" y="24"/>
                  <a:pt x="46" y="24"/>
                </a:cubicBezTo>
                <a:cubicBezTo>
                  <a:pt x="48" y="24"/>
                  <a:pt x="46" y="20"/>
                  <a:pt x="47" y="18"/>
                </a:cubicBezTo>
                <a:cubicBezTo>
                  <a:pt x="48" y="17"/>
                  <a:pt x="51" y="18"/>
                  <a:pt x="51" y="18"/>
                </a:cubicBezTo>
                <a:cubicBezTo>
                  <a:pt x="52" y="16"/>
                  <a:pt x="51" y="13"/>
                  <a:pt x="55" y="14"/>
                </a:cubicBezTo>
                <a:cubicBezTo>
                  <a:pt x="52" y="6"/>
                  <a:pt x="60" y="8"/>
                  <a:pt x="62" y="5"/>
                </a:cubicBezTo>
                <a:cubicBezTo>
                  <a:pt x="62" y="5"/>
                  <a:pt x="61" y="5"/>
                  <a:pt x="60" y="5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20" name="ïSľïḋè">
            <a:extLst>
              <a:ext uri="{FF2B5EF4-FFF2-40B4-BE49-F238E27FC236}">
                <a16:creationId xmlns:a16="http://schemas.microsoft.com/office/drawing/2014/main" xmlns="" id="{F686BCA3-D6F5-457A-9734-4C8E578F20AF}"/>
              </a:ext>
            </a:extLst>
          </p:cNvPr>
          <p:cNvSpPr/>
          <p:nvPr/>
        </p:nvSpPr>
        <p:spPr bwMode="auto">
          <a:xfrm>
            <a:off x="10264369" y="4189007"/>
            <a:ext cx="72749" cy="82736"/>
          </a:xfrm>
          <a:custGeom>
            <a:avLst/>
            <a:gdLst>
              <a:gd name="T0" fmla="*/ 30 w 34"/>
              <a:gd name="T1" fmla="*/ 1 h 39"/>
              <a:gd name="T2" fmla="*/ 24 w 34"/>
              <a:gd name="T3" fmla="*/ 8 h 39"/>
              <a:gd name="T4" fmla="*/ 23 w 34"/>
              <a:gd name="T5" fmla="*/ 8 h 39"/>
              <a:gd name="T6" fmla="*/ 24 w 34"/>
              <a:gd name="T7" fmla="*/ 14 h 39"/>
              <a:gd name="T8" fmla="*/ 28 w 34"/>
              <a:gd name="T9" fmla="*/ 17 h 39"/>
              <a:gd name="T10" fmla="*/ 30 w 34"/>
              <a:gd name="T11" fmla="*/ 34 h 39"/>
              <a:gd name="T12" fmla="*/ 23 w 34"/>
              <a:gd name="T13" fmla="*/ 34 h 39"/>
              <a:gd name="T14" fmla="*/ 17 w 34"/>
              <a:gd name="T15" fmla="*/ 16 h 39"/>
              <a:gd name="T16" fmla="*/ 10 w 34"/>
              <a:gd name="T17" fmla="*/ 21 h 39"/>
              <a:gd name="T18" fmla="*/ 10 w 34"/>
              <a:gd name="T19" fmla="*/ 32 h 39"/>
              <a:gd name="T20" fmla="*/ 4 w 34"/>
              <a:gd name="T21" fmla="*/ 38 h 39"/>
              <a:gd name="T22" fmla="*/ 2 w 34"/>
              <a:gd name="T23" fmla="*/ 29 h 39"/>
              <a:gd name="T24" fmla="*/ 4 w 34"/>
              <a:gd name="T25" fmla="*/ 27 h 39"/>
              <a:gd name="T26" fmla="*/ 2 w 34"/>
              <a:gd name="T27" fmla="*/ 25 h 39"/>
              <a:gd name="T28" fmla="*/ 4 w 34"/>
              <a:gd name="T29" fmla="*/ 17 h 39"/>
              <a:gd name="T30" fmla="*/ 0 w 34"/>
              <a:gd name="T31" fmla="*/ 14 h 39"/>
              <a:gd name="T32" fmla="*/ 15 w 34"/>
              <a:gd name="T33" fmla="*/ 1 h 39"/>
              <a:gd name="T34" fmla="*/ 30 w 34"/>
              <a:gd name="T35" fmla="*/ 1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4" h="39">
                <a:moveTo>
                  <a:pt x="30" y="1"/>
                </a:moveTo>
                <a:cubicBezTo>
                  <a:pt x="34" y="9"/>
                  <a:pt x="21" y="5"/>
                  <a:pt x="24" y="8"/>
                </a:cubicBezTo>
                <a:cubicBezTo>
                  <a:pt x="27" y="11"/>
                  <a:pt x="25" y="9"/>
                  <a:pt x="23" y="8"/>
                </a:cubicBezTo>
                <a:cubicBezTo>
                  <a:pt x="23" y="11"/>
                  <a:pt x="23" y="12"/>
                  <a:pt x="24" y="14"/>
                </a:cubicBezTo>
                <a:cubicBezTo>
                  <a:pt x="25" y="15"/>
                  <a:pt x="28" y="17"/>
                  <a:pt x="28" y="17"/>
                </a:cubicBezTo>
                <a:cubicBezTo>
                  <a:pt x="30" y="22"/>
                  <a:pt x="28" y="28"/>
                  <a:pt x="30" y="34"/>
                </a:cubicBezTo>
                <a:cubicBezTo>
                  <a:pt x="28" y="34"/>
                  <a:pt x="25" y="34"/>
                  <a:pt x="23" y="34"/>
                </a:cubicBezTo>
                <a:cubicBezTo>
                  <a:pt x="20" y="28"/>
                  <a:pt x="17" y="23"/>
                  <a:pt x="17" y="16"/>
                </a:cubicBezTo>
                <a:cubicBezTo>
                  <a:pt x="13" y="16"/>
                  <a:pt x="16" y="23"/>
                  <a:pt x="10" y="21"/>
                </a:cubicBezTo>
                <a:cubicBezTo>
                  <a:pt x="10" y="25"/>
                  <a:pt x="10" y="29"/>
                  <a:pt x="10" y="32"/>
                </a:cubicBezTo>
                <a:cubicBezTo>
                  <a:pt x="10" y="37"/>
                  <a:pt x="4" y="34"/>
                  <a:pt x="4" y="38"/>
                </a:cubicBezTo>
                <a:cubicBezTo>
                  <a:pt x="1" y="39"/>
                  <a:pt x="1" y="32"/>
                  <a:pt x="2" y="29"/>
                </a:cubicBezTo>
                <a:cubicBezTo>
                  <a:pt x="2" y="28"/>
                  <a:pt x="4" y="27"/>
                  <a:pt x="4" y="27"/>
                </a:cubicBezTo>
                <a:cubicBezTo>
                  <a:pt x="4" y="25"/>
                  <a:pt x="2" y="26"/>
                  <a:pt x="2" y="25"/>
                </a:cubicBezTo>
                <a:cubicBezTo>
                  <a:pt x="2" y="24"/>
                  <a:pt x="5" y="20"/>
                  <a:pt x="4" y="17"/>
                </a:cubicBezTo>
                <a:cubicBezTo>
                  <a:pt x="5" y="14"/>
                  <a:pt x="2" y="14"/>
                  <a:pt x="0" y="14"/>
                </a:cubicBezTo>
                <a:cubicBezTo>
                  <a:pt x="2" y="7"/>
                  <a:pt x="5" y="0"/>
                  <a:pt x="15" y="1"/>
                </a:cubicBezTo>
                <a:cubicBezTo>
                  <a:pt x="9" y="7"/>
                  <a:pt x="26" y="1"/>
                  <a:pt x="30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21" name="iṧļïḍé">
            <a:extLst>
              <a:ext uri="{FF2B5EF4-FFF2-40B4-BE49-F238E27FC236}">
                <a16:creationId xmlns:a16="http://schemas.microsoft.com/office/drawing/2014/main" xmlns="" id="{5905D3D5-54C8-4E08-91B5-109CB8C9DA43}"/>
              </a:ext>
            </a:extLst>
          </p:cNvPr>
          <p:cNvSpPr/>
          <p:nvPr/>
        </p:nvSpPr>
        <p:spPr bwMode="auto">
          <a:xfrm>
            <a:off x="10048974" y="4270318"/>
            <a:ext cx="166895" cy="48501"/>
          </a:xfrm>
          <a:custGeom>
            <a:avLst/>
            <a:gdLst>
              <a:gd name="T0" fmla="*/ 2 w 79"/>
              <a:gd name="T1" fmla="*/ 7 h 23"/>
              <a:gd name="T2" fmla="*/ 9 w 79"/>
              <a:gd name="T3" fmla="*/ 2 h 23"/>
              <a:gd name="T4" fmla="*/ 13 w 79"/>
              <a:gd name="T5" fmla="*/ 6 h 23"/>
              <a:gd name="T6" fmla="*/ 16 w 79"/>
              <a:gd name="T7" fmla="*/ 7 h 23"/>
              <a:gd name="T8" fmla="*/ 35 w 79"/>
              <a:gd name="T9" fmla="*/ 11 h 23"/>
              <a:gd name="T10" fmla="*/ 54 w 79"/>
              <a:gd name="T11" fmla="*/ 9 h 23"/>
              <a:gd name="T12" fmla="*/ 57 w 79"/>
              <a:gd name="T13" fmla="*/ 13 h 23"/>
              <a:gd name="T14" fmla="*/ 63 w 79"/>
              <a:gd name="T15" fmla="*/ 15 h 23"/>
              <a:gd name="T16" fmla="*/ 72 w 79"/>
              <a:gd name="T17" fmla="*/ 15 h 23"/>
              <a:gd name="T18" fmla="*/ 74 w 79"/>
              <a:gd name="T19" fmla="*/ 20 h 23"/>
              <a:gd name="T20" fmla="*/ 71 w 79"/>
              <a:gd name="T21" fmla="*/ 20 h 23"/>
              <a:gd name="T22" fmla="*/ 33 w 79"/>
              <a:gd name="T23" fmla="*/ 15 h 23"/>
              <a:gd name="T24" fmla="*/ 24 w 79"/>
              <a:gd name="T25" fmla="*/ 15 h 23"/>
              <a:gd name="T26" fmla="*/ 11 w 79"/>
              <a:gd name="T27" fmla="*/ 11 h 23"/>
              <a:gd name="T28" fmla="*/ 2 w 79"/>
              <a:gd name="T29" fmla="*/ 7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9" h="23">
                <a:moveTo>
                  <a:pt x="2" y="7"/>
                </a:moveTo>
                <a:cubicBezTo>
                  <a:pt x="0" y="1"/>
                  <a:pt x="8" y="5"/>
                  <a:pt x="9" y="2"/>
                </a:cubicBezTo>
                <a:cubicBezTo>
                  <a:pt x="13" y="0"/>
                  <a:pt x="11" y="4"/>
                  <a:pt x="13" y="6"/>
                </a:cubicBezTo>
                <a:cubicBezTo>
                  <a:pt x="14" y="6"/>
                  <a:pt x="17" y="5"/>
                  <a:pt x="16" y="7"/>
                </a:cubicBezTo>
                <a:cubicBezTo>
                  <a:pt x="25" y="5"/>
                  <a:pt x="28" y="6"/>
                  <a:pt x="35" y="11"/>
                </a:cubicBezTo>
                <a:cubicBezTo>
                  <a:pt x="42" y="7"/>
                  <a:pt x="44" y="9"/>
                  <a:pt x="54" y="9"/>
                </a:cubicBezTo>
                <a:cubicBezTo>
                  <a:pt x="57" y="9"/>
                  <a:pt x="57" y="11"/>
                  <a:pt x="57" y="13"/>
                </a:cubicBezTo>
                <a:cubicBezTo>
                  <a:pt x="60" y="13"/>
                  <a:pt x="63" y="13"/>
                  <a:pt x="63" y="15"/>
                </a:cubicBezTo>
                <a:cubicBezTo>
                  <a:pt x="68" y="12"/>
                  <a:pt x="72" y="19"/>
                  <a:pt x="72" y="15"/>
                </a:cubicBezTo>
                <a:cubicBezTo>
                  <a:pt x="79" y="15"/>
                  <a:pt x="68" y="21"/>
                  <a:pt x="74" y="20"/>
                </a:cubicBezTo>
                <a:cubicBezTo>
                  <a:pt x="73" y="23"/>
                  <a:pt x="73" y="20"/>
                  <a:pt x="71" y="20"/>
                </a:cubicBezTo>
                <a:cubicBezTo>
                  <a:pt x="56" y="23"/>
                  <a:pt x="45" y="17"/>
                  <a:pt x="33" y="15"/>
                </a:cubicBezTo>
                <a:cubicBezTo>
                  <a:pt x="30" y="14"/>
                  <a:pt x="27" y="15"/>
                  <a:pt x="24" y="15"/>
                </a:cubicBezTo>
                <a:cubicBezTo>
                  <a:pt x="19" y="14"/>
                  <a:pt x="15" y="12"/>
                  <a:pt x="11" y="11"/>
                </a:cubicBezTo>
                <a:cubicBezTo>
                  <a:pt x="7" y="10"/>
                  <a:pt x="2" y="12"/>
                  <a:pt x="2" y="7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22" name="íṣļîďê">
            <a:extLst>
              <a:ext uri="{FF2B5EF4-FFF2-40B4-BE49-F238E27FC236}">
                <a16:creationId xmlns:a16="http://schemas.microsoft.com/office/drawing/2014/main" xmlns="" id="{7BB7BDF3-E5C9-4751-94DF-DB935F3E5CC0}"/>
              </a:ext>
            </a:extLst>
          </p:cNvPr>
          <p:cNvSpPr/>
          <p:nvPr/>
        </p:nvSpPr>
        <p:spPr bwMode="auto">
          <a:xfrm>
            <a:off x="10271500" y="4327377"/>
            <a:ext cx="25676" cy="9986"/>
          </a:xfrm>
          <a:custGeom>
            <a:avLst/>
            <a:gdLst>
              <a:gd name="T0" fmla="*/ 5 w 12"/>
              <a:gd name="T1" fmla="*/ 3 h 5"/>
              <a:gd name="T2" fmla="*/ 12 w 12"/>
              <a:gd name="T3" fmla="*/ 5 h 5"/>
              <a:gd name="T4" fmla="*/ 5 w 12"/>
              <a:gd name="T5" fmla="*/ 5 h 5"/>
              <a:gd name="T6" fmla="*/ 3 w 12"/>
              <a:gd name="T7" fmla="*/ 3 h 5"/>
              <a:gd name="T8" fmla="*/ 5 w 12"/>
              <a:gd name="T9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5">
                <a:moveTo>
                  <a:pt x="5" y="3"/>
                </a:moveTo>
                <a:cubicBezTo>
                  <a:pt x="8" y="3"/>
                  <a:pt x="12" y="2"/>
                  <a:pt x="12" y="5"/>
                </a:cubicBezTo>
                <a:cubicBezTo>
                  <a:pt x="10" y="5"/>
                  <a:pt x="7" y="5"/>
                  <a:pt x="5" y="5"/>
                </a:cubicBezTo>
                <a:cubicBezTo>
                  <a:pt x="5" y="3"/>
                  <a:pt x="3" y="3"/>
                  <a:pt x="3" y="3"/>
                </a:cubicBezTo>
                <a:cubicBezTo>
                  <a:pt x="0" y="0"/>
                  <a:pt x="4" y="1"/>
                  <a:pt x="5" y="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23" name="iṡḷîḋe">
            <a:extLst>
              <a:ext uri="{FF2B5EF4-FFF2-40B4-BE49-F238E27FC236}">
                <a16:creationId xmlns:a16="http://schemas.microsoft.com/office/drawing/2014/main" xmlns="" id="{C020CCE9-7A1A-4FE2-91EC-FB4CCD05A140}"/>
              </a:ext>
            </a:extLst>
          </p:cNvPr>
          <p:cNvSpPr/>
          <p:nvPr/>
        </p:nvSpPr>
        <p:spPr bwMode="auto">
          <a:xfrm>
            <a:off x="11026093" y="4869442"/>
            <a:ext cx="122674" cy="124105"/>
          </a:xfrm>
          <a:custGeom>
            <a:avLst/>
            <a:gdLst>
              <a:gd name="T0" fmla="*/ 1 w 58"/>
              <a:gd name="T1" fmla="*/ 51 h 59"/>
              <a:gd name="T2" fmla="*/ 5 w 58"/>
              <a:gd name="T3" fmla="*/ 43 h 59"/>
              <a:gd name="T4" fmla="*/ 8 w 58"/>
              <a:gd name="T5" fmla="*/ 41 h 59"/>
              <a:gd name="T6" fmla="*/ 8 w 58"/>
              <a:gd name="T7" fmla="*/ 38 h 59"/>
              <a:gd name="T8" fmla="*/ 12 w 58"/>
              <a:gd name="T9" fmla="*/ 38 h 59"/>
              <a:gd name="T10" fmla="*/ 14 w 58"/>
              <a:gd name="T11" fmla="*/ 34 h 59"/>
              <a:gd name="T12" fmla="*/ 21 w 58"/>
              <a:gd name="T13" fmla="*/ 32 h 59"/>
              <a:gd name="T14" fmla="*/ 25 w 58"/>
              <a:gd name="T15" fmla="*/ 28 h 59"/>
              <a:gd name="T16" fmla="*/ 29 w 58"/>
              <a:gd name="T17" fmla="*/ 23 h 59"/>
              <a:gd name="T18" fmla="*/ 33 w 58"/>
              <a:gd name="T19" fmla="*/ 19 h 59"/>
              <a:gd name="T20" fmla="*/ 38 w 58"/>
              <a:gd name="T21" fmla="*/ 21 h 59"/>
              <a:gd name="T22" fmla="*/ 36 w 58"/>
              <a:gd name="T23" fmla="*/ 13 h 59"/>
              <a:gd name="T24" fmla="*/ 44 w 58"/>
              <a:gd name="T25" fmla="*/ 4 h 59"/>
              <a:gd name="T26" fmla="*/ 49 w 58"/>
              <a:gd name="T27" fmla="*/ 0 h 59"/>
              <a:gd name="T28" fmla="*/ 55 w 58"/>
              <a:gd name="T29" fmla="*/ 4 h 59"/>
              <a:gd name="T30" fmla="*/ 57 w 58"/>
              <a:gd name="T31" fmla="*/ 13 h 59"/>
              <a:gd name="T32" fmla="*/ 55 w 58"/>
              <a:gd name="T33" fmla="*/ 19 h 59"/>
              <a:gd name="T34" fmla="*/ 51 w 58"/>
              <a:gd name="T35" fmla="*/ 19 h 59"/>
              <a:gd name="T36" fmla="*/ 49 w 58"/>
              <a:gd name="T37" fmla="*/ 28 h 59"/>
              <a:gd name="T38" fmla="*/ 42 w 58"/>
              <a:gd name="T39" fmla="*/ 30 h 59"/>
              <a:gd name="T40" fmla="*/ 36 w 58"/>
              <a:gd name="T41" fmla="*/ 43 h 59"/>
              <a:gd name="T42" fmla="*/ 33 w 58"/>
              <a:gd name="T43" fmla="*/ 51 h 59"/>
              <a:gd name="T44" fmla="*/ 29 w 58"/>
              <a:gd name="T45" fmla="*/ 54 h 59"/>
              <a:gd name="T46" fmla="*/ 14 w 58"/>
              <a:gd name="T47" fmla="*/ 49 h 59"/>
              <a:gd name="T48" fmla="*/ 7 w 58"/>
              <a:gd name="T49" fmla="*/ 51 h 59"/>
              <a:gd name="T50" fmla="*/ 5 w 58"/>
              <a:gd name="T51" fmla="*/ 47 h 59"/>
              <a:gd name="T52" fmla="*/ 1 w 58"/>
              <a:gd name="T53" fmla="*/ 51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8" h="59">
                <a:moveTo>
                  <a:pt x="1" y="51"/>
                </a:moveTo>
                <a:cubicBezTo>
                  <a:pt x="0" y="48"/>
                  <a:pt x="3" y="45"/>
                  <a:pt x="5" y="43"/>
                </a:cubicBezTo>
                <a:cubicBezTo>
                  <a:pt x="5" y="43"/>
                  <a:pt x="8" y="42"/>
                  <a:pt x="8" y="41"/>
                </a:cubicBezTo>
                <a:cubicBezTo>
                  <a:pt x="9" y="41"/>
                  <a:pt x="8" y="38"/>
                  <a:pt x="8" y="38"/>
                </a:cubicBezTo>
                <a:cubicBezTo>
                  <a:pt x="9" y="37"/>
                  <a:pt x="12" y="38"/>
                  <a:pt x="12" y="38"/>
                </a:cubicBezTo>
                <a:cubicBezTo>
                  <a:pt x="13" y="37"/>
                  <a:pt x="13" y="34"/>
                  <a:pt x="14" y="34"/>
                </a:cubicBezTo>
                <a:cubicBezTo>
                  <a:pt x="16" y="33"/>
                  <a:pt x="20" y="34"/>
                  <a:pt x="21" y="32"/>
                </a:cubicBezTo>
                <a:cubicBezTo>
                  <a:pt x="23" y="29"/>
                  <a:pt x="21" y="29"/>
                  <a:pt x="25" y="28"/>
                </a:cubicBezTo>
                <a:cubicBezTo>
                  <a:pt x="29" y="28"/>
                  <a:pt x="27" y="25"/>
                  <a:pt x="29" y="23"/>
                </a:cubicBezTo>
                <a:cubicBezTo>
                  <a:pt x="29" y="22"/>
                  <a:pt x="35" y="27"/>
                  <a:pt x="33" y="19"/>
                </a:cubicBezTo>
                <a:cubicBezTo>
                  <a:pt x="36" y="18"/>
                  <a:pt x="36" y="21"/>
                  <a:pt x="38" y="21"/>
                </a:cubicBezTo>
                <a:cubicBezTo>
                  <a:pt x="38" y="17"/>
                  <a:pt x="36" y="17"/>
                  <a:pt x="36" y="13"/>
                </a:cubicBezTo>
                <a:cubicBezTo>
                  <a:pt x="43" y="15"/>
                  <a:pt x="42" y="7"/>
                  <a:pt x="44" y="4"/>
                </a:cubicBezTo>
                <a:cubicBezTo>
                  <a:pt x="45" y="2"/>
                  <a:pt x="50" y="4"/>
                  <a:pt x="49" y="0"/>
                </a:cubicBezTo>
                <a:cubicBezTo>
                  <a:pt x="51" y="1"/>
                  <a:pt x="51" y="5"/>
                  <a:pt x="55" y="4"/>
                </a:cubicBezTo>
                <a:cubicBezTo>
                  <a:pt x="53" y="9"/>
                  <a:pt x="58" y="9"/>
                  <a:pt x="57" y="13"/>
                </a:cubicBezTo>
                <a:cubicBezTo>
                  <a:pt x="54" y="13"/>
                  <a:pt x="56" y="17"/>
                  <a:pt x="55" y="19"/>
                </a:cubicBezTo>
                <a:cubicBezTo>
                  <a:pt x="55" y="19"/>
                  <a:pt x="52" y="18"/>
                  <a:pt x="51" y="19"/>
                </a:cubicBezTo>
                <a:cubicBezTo>
                  <a:pt x="50" y="20"/>
                  <a:pt x="50" y="24"/>
                  <a:pt x="49" y="28"/>
                </a:cubicBezTo>
                <a:cubicBezTo>
                  <a:pt x="46" y="31"/>
                  <a:pt x="46" y="27"/>
                  <a:pt x="42" y="30"/>
                </a:cubicBezTo>
                <a:cubicBezTo>
                  <a:pt x="37" y="33"/>
                  <a:pt x="38" y="39"/>
                  <a:pt x="36" y="43"/>
                </a:cubicBezTo>
                <a:cubicBezTo>
                  <a:pt x="36" y="44"/>
                  <a:pt x="31" y="45"/>
                  <a:pt x="33" y="51"/>
                </a:cubicBezTo>
                <a:cubicBezTo>
                  <a:pt x="29" y="50"/>
                  <a:pt x="29" y="52"/>
                  <a:pt x="29" y="54"/>
                </a:cubicBezTo>
                <a:cubicBezTo>
                  <a:pt x="24" y="49"/>
                  <a:pt x="15" y="59"/>
                  <a:pt x="14" y="49"/>
                </a:cubicBezTo>
                <a:cubicBezTo>
                  <a:pt x="13" y="49"/>
                  <a:pt x="9" y="52"/>
                  <a:pt x="7" y="51"/>
                </a:cubicBezTo>
                <a:cubicBezTo>
                  <a:pt x="6" y="51"/>
                  <a:pt x="4" y="47"/>
                  <a:pt x="5" y="47"/>
                </a:cubicBezTo>
                <a:cubicBezTo>
                  <a:pt x="1" y="47"/>
                  <a:pt x="9" y="54"/>
                  <a:pt x="1" y="5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24" name="îSḷîdê">
            <a:extLst>
              <a:ext uri="{FF2B5EF4-FFF2-40B4-BE49-F238E27FC236}">
                <a16:creationId xmlns:a16="http://schemas.microsoft.com/office/drawing/2014/main" xmlns="" id="{16AD7EA9-EEBA-4319-806F-E591C44665EF}"/>
              </a:ext>
            </a:extLst>
          </p:cNvPr>
          <p:cNvSpPr/>
          <p:nvPr/>
        </p:nvSpPr>
        <p:spPr bwMode="auto">
          <a:xfrm>
            <a:off x="6799526" y="2438704"/>
            <a:ext cx="172601" cy="128384"/>
          </a:xfrm>
          <a:custGeom>
            <a:avLst/>
            <a:gdLst>
              <a:gd name="T0" fmla="*/ 22 w 82"/>
              <a:gd name="T1" fmla="*/ 0 h 61"/>
              <a:gd name="T2" fmla="*/ 31 w 82"/>
              <a:gd name="T3" fmla="*/ 8 h 61"/>
              <a:gd name="T4" fmla="*/ 37 w 82"/>
              <a:gd name="T5" fmla="*/ 9 h 61"/>
              <a:gd name="T6" fmla="*/ 41 w 82"/>
              <a:gd name="T7" fmla="*/ 9 h 61"/>
              <a:gd name="T8" fmla="*/ 43 w 82"/>
              <a:gd name="T9" fmla="*/ 11 h 61"/>
              <a:gd name="T10" fmla="*/ 48 w 82"/>
              <a:gd name="T11" fmla="*/ 15 h 61"/>
              <a:gd name="T12" fmla="*/ 54 w 82"/>
              <a:gd name="T13" fmla="*/ 15 h 61"/>
              <a:gd name="T14" fmla="*/ 65 w 82"/>
              <a:gd name="T15" fmla="*/ 19 h 61"/>
              <a:gd name="T16" fmla="*/ 65 w 82"/>
              <a:gd name="T17" fmla="*/ 24 h 61"/>
              <a:gd name="T18" fmla="*/ 71 w 82"/>
              <a:gd name="T19" fmla="*/ 24 h 61"/>
              <a:gd name="T20" fmla="*/ 71 w 82"/>
              <a:gd name="T21" fmla="*/ 28 h 61"/>
              <a:gd name="T22" fmla="*/ 82 w 82"/>
              <a:gd name="T23" fmla="*/ 36 h 61"/>
              <a:gd name="T24" fmla="*/ 80 w 82"/>
              <a:gd name="T25" fmla="*/ 41 h 61"/>
              <a:gd name="T26" fmla="*/ 76 w 82"/>
              <a:gd name="T27" fmla="*/ 39 h 61"/>
              <a:gd name="T28" fmla="*/ 67 w 82"/>
              <a:gd name="T29" fmla="*/ 45 h 61"/>
              <a:gd name="T30" fmla="*/ 65 w 82"/>
              <a:gd name="T31" fmla="*/ 49 h 61"/>
              <a:gd name="T32" fmla="*/ 61 w 82"/>
              <a:gd name="T33" fmla="*/ 52 h 61"/>
              <a:gd name="T34" fmla="*/ 50 w 82"/>
              <a:gd name="T35" fmla="*/ 52 h 61"/>
              <a:gd name="T36" fmla="*/ 50 w 82"/>
              <a:gd name="T37" fmla="*/ 54 h 61"/>
              <a:gd name="T38" fmla="*/ 43 w 82"/>
              <a:gd name="T39" fmla="*/ 56 h 61"/>
              <a:gd name="T40" fmla="*/ 41 w 82"/>
              <a:gd name="T41" fmla="*/ 52 h 61"/>
              <a:gd name="T42" fmla="*/ 30 w 82"/>
              <a:gd name="T43" fmla="*/ 52 h 61"/>
              <a:gd name="T44" fmla="*/ 26 w 82"/>
              <a:gd name="T45" fmla="*/ 49 h 61"/>
              <a:gd name="T46" fmla="*/ 31 w 82"/>
              <a:gd name="T47" fmla="*/ 45 h 61"/>
              <a:gd name="T48" fmla="*/ 22 w 82"/>
              <a:gd name="T49" fmla="*/ 43 h 61"/>
              <a:gd name="T50" fmla="*/ 28 w 82"/>
              <a:gd name="T51" fmla="*/ 39 h 61"/>
              <a:gd name="T52" fmla="*/ 31 w 82"/>
              <a:gd name="T53" fmla="*/ 36 h 61"/>
              <a:gd name="T54" fmla="*/ 37 w 82"/>
              <a:gd name="T55" fmla="*/ 37 h 61"/>
              <a:gd name="T56" fmla="*/ 35 w 82"/>
              <a:gd name="T57" fmla="*/ 32 h 61"/>
              <a:gd name="T58" fmla="*/ 18 w 82"/>
              <a:gd name="T59" fmla="*/ 36 h 61"/>
              <a:gd name="T60" fmla="*/ 13 w 82"/>
              <a:gd name="T61" fmla="*/ 34 h 61"/>
              <a:gd name="T62" fmla="*/ 9 w 82"/>
              <a:gd name="T63" fmla="*/ 30 h 61"/>
              <a:gd name="T64" fmla="*/ 2 w 82"/>
              <a:gd name="T65" fmla="*/ 26 h 61"/>
              <a:gd name="T66" fmla="*/ 0 w 82"/>
              <a:gd name="T67" fmla="*/ 21 h 61"/>
              <a:gd name="T68" fmla="*/ 5 w 82"/>
              <a:gd name="T69" fmla="*/ 17 h 61"/>
              <a:gd name="T70" fmla="*/ 9 w 82"/>
              <a:gd name="T71" fmla="*/ 13 h 61"/>
              <a:gd name="T72" fmla="*/ 11 w 82"/>
              <a:gd name="T73" fmla="*/ 8 h 61"/>
              <a:gd name="T74" fmla="*/ 15 w 82"/>
              <a:gd name="T75" fmla="*/ 8 h 61"/>
              <a:gd name="T76" fmla="*/ 18 w 82"/>
              <a:gd name="T77" fmla="*/ 4 h 61"/>
              <a:gd name="T78" fmla="*/ 22 w 82"/>
              <a:gd name="T79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82" h="61">
                <a:moveTo>
                  <a:pt x="22" y="0"/>
                </a:moveTo>
                <a:cubicBezTo>
                  <a:pt x="25" y="3"/>
                  <a:pt x="30" y="3"/>
                  <a:pt x="31" y="8"/>
                </a:cubicBezTo>
                <a:cubicBezTo>
                  <a:pt x="35" y="6"/>
                  <a:pt x="36" y="9"/>
                  <a:pt x="37" y="9"/>
                </a:cubicBezTo>
                <a:cubicBezTo>
                  <a:pt x="38" y="10"/>
                  <a:pt x="40" y="9"/>
                  <a:pt x="41" y="9"/>
                </a:cubicBezTo>
                <a:cubicBezTo>
                  <a:pt x="41" y="10"/>
                  <a:pt x="41" y="13"/>
                  <a:pt x="43" y="11"/>
                </a:cubicBezTo>
                <a:cubicBezTo>
                  <a:pt x="46" y="8"/>
                  <a:pt x="45" y="13"/>
                  <a:pt x="48" y="15"/>
                </a:cubicBezTo>
                <a:cubicBezTo>
                  <a:pt x="49" y="16"/>
                  <a:pt x="52" y="14"/>
                  <a:pt x="54" y="15"/>
                </a:cubicBezTo>
                <a:cubicBezTo>
                  <a:pt x="55" y="16"/>
                  <a:pt x="58" y="21"/>
                  <a:pt x="65" y="19"/>
                </a:cubicBezTo>
                <a:cubicBezTo>
                  <a:pt x="65" y="21"/>
                  <a:pt x="65" y="22"/>
                  <a:pt x="65" y="24"/>
                </a:cubicBezTo>
                <a:cubicBezTo>
                  <a:pt x="66" y="25"/>
                  <a:pt x="69" y="23"/>
                  <a:pt x="71" y="24"/>
                </a:cubicBezTo>
                <a:cubicBezTo>
                  <a:pt x="71" y="25"/>
                  <a:pt x="70" y="28"/>
                  <a:pt x="71" y="28"/>
                </a:cubicBezTo>
                <a:cubicBezTo>
                  <a:pt x="73" y="30"/>
                  <a:pt x="78" y="32"/>
                  <a:pt x="82" y="36"/>
                </a:cubicBezTo>
                <a:cubicBezTo>
                  <a:pt x="82" y="37"/>
                  <a:pt x="81" y="41"/>
                  <a:pt x="80" y="41"/>
                </a:cubicBezTo>
                <a:cubicBezTo>
                  <a:pt x="78" y="42"/>
                  <a:pt x="76" y="39"/>
                  <a:pt x="76" y="39"/>
                </a:cubicBezTo>
                <a:cubicBezTo>
                  <a:pt x="73" y="41"/>
                  <a:pt x="71" y="44"/>
                  <a:pt x="67" y="45"/>
                </a:cubicBezTo>
                <a:cubicBezTo>
                  <a:pt x="65" y="45"/>
                  <a:pt x="65" y="47"/>
                  <a:pt x="65" y="49"/>
                </a:cubicBezTo>
                <a:cubicBezTo>
                  <a:pt x="62" y="48"/>
                  <a:pt x="61" y="50"/>
                  <a:pt x="61" y="52"/>
                </a:cubicBezTo>
                <a:cubicBezTo>
                  <a:pt x="55" y="53"/>
                  <a:pt x="54" y="48"/>
                  <a:pt x="50" y="52"/>
                </a:cubicBezTo>
                <a:cubicBezTo>
                  <a:pt x="48" y="53"/>
                  <a:pt x="49" y="54"/>
                  <a:pt x="50" y="54"/>
                </a:cubicBezTo>
                <a:cubicBezTo>
                  <a:pt x="49" y="61"/>
                  <a:pt x="43" y="49"/>
                  <a:pt x="43" y="56"/>
                </a:cubicBezTo>
                <a:cubicBezTo>
                  <a:pt x="41" y="56"/>
                  <a:pt x="41" y="54"/>
                  <a:pt x="41" y="52"/>
                </a:cubicBezTo>
                <a:cubicBezTo>
                  <a:pt x="37" y="56"/>
                  <a:pt x="35" y="51"/>
                  <a:pt x="30" y="52"/>
                </a:cubicBezTo>
                <a:cubicBezTo>
                  <a:pt x="30" y="49"/>
                  <a:pt x="28" y="49"/>
                  <a:pt x="26" y="49"/>
                </a:cubicBezTo>
                <a:cubicBezTo>
                  <a:pt x="26" y="46"/>
                  <a:pt x="31" y="48"/>
                  <a:pt x="31" y="45"/>
                </a:cubicBezTo>
                <a:cubicBezTo>
                  <a:pt x="32" y="41"/>
                  <a:pt x="25" y="44"/>
                  <a:pt x="22" y="43"/>
                </a:cubicBezTo>
                <a:cubicBezTo>
                  <a:pt x="21" y="38"/>
                  <a:pt x="25" y="40"/>
                  <a:pt x="28" y="39"/>
                </a:cubicBezTo>
                <a:cubicBezTo>
                  <a:pt x="28" y="39"/>
                  <a:pt x="31" y="36"/>
                  <a:pt x="31" y="36"/>
                </a:cubicBezTo>
                <a:cubicBezTo>
                  <a:pt x="33" y="35"/>
                  <a:pt x="34" y="38"/>
                  <a:pt x="37" y="37"/>
                </a:cubicBezTo>
                <a:cubicBezTo>
                  <a:pt x="37" y="34"/>
                  <a:pt x="35" y="34"/>
                  <a:pt x="35" y="32"/>
                </a:cubicBezTo>
                <a:cubicBezTo>
                  <a:pt x="33" y="33"/>
                  <a:pt x="22" y="32"/>
                  <a:pt x="18" y="36"/>
                </a:cubicBezTo>
                <a:cubicBezTo>
                  <a:pt x="15" y="39"/>
                  <a:pt x="18" y="35"/>
                  <a:pt x="13" y="34"/>
                </a:cubicBezTo>
                <a:cubicBezTo>
                  <a:pt x="7" y="32"/>
                  <a:pt x="3" y="35"/>
                  <a:pt x="9" y="30"/>
                </a:cubicBezTo>
                <a:cubicBezTo>
                  <a:pt x="9" y="26"/>
                  <a:pt x="3" y="29"/>
                  <a:pt x="2" y="26"/>
                </a:cubicBezTo>
                <a:cubicBezTo>
                  <a:pt x="4" y="22"/>
                  <a:pt x="8" y="17"/>
                  <a:pt x="0" y="21"/>
                </a:cubicBezTo>
                <a:cubicBezTo>
                  <a:pt x="0" y="18"/>
                  <a:pt x="2" y="17"/>
                  <a:pt x="5" y="17"/>
                </a:cubicBezTo>
                <a:cubicBezTo>
                  <a:pt x="7" y="16"/>
                  <a:pt x="7" y="13"/>
                  <a:pt x="9" y="13"/>
                </a:cubicBezTo>
                <a:cubicBezTo>
                  <a:pt x="12" y="13"/>
                  <a:pt x="9" y="9"/>
                  <a:pt x="11" y="8"/>
                </a:cubicBezTo>
                <a:cubicBezTo>
                  <a:pt x="11" y="7"/>
                  <a:pt x="14" y="8"/>
                  <a:pt x="15" y="8"/>
                </a:cubicBezTo>
                <a:cubicBezTo>
                  <a:pt x="17" y="7"/>
                  <a:pt x="16" y="4"/>
                  <a:pt x="18" y="4"/>
                </a:cubicBezTo>
                <a:cubicBezTo>
                  <a:pt x="19" y="2"/>
                  <a:pt x="22" y="3"/>
                  <a:pt x="22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25" name="ïṣḷíḍé">
            <a:extLst>
              <a:ext uri="{FF2B5EF4-FFF2-40B4-BE49-F238E27FC236}">
                <a16:creationId xmlns:a16="http://schemas.microsoft.com/office/drawing/2014/main" xmlns="" id="{9F53010B-7377-4B76-81A0-3CCFB336EAB6}"/>
              </a:ext>
            </a:extLst>
          </p:cNvPr>
          <p:cNvSpPr/>
          <p:nvPr/>
        </p:nvSpPr>
        <p:spPr bwMode="auto">
          <a:xfrm>
            <a:off x="8524102" y="2485779"/>
            <a:ext cx="229658" cy="115546"/>
          </a:xfrm>
          <a:custGeom>
            <a:avLst/>
            <a:gdLst>
              <a:gd name="T0" fmla="*/ 37 w 109"/>
              <a:gd name="T1" fmla="*/ 38 h 55"/>
              <a:gd name="T2" fmla="*/ 34 w 109"/>
              <a:gd name="T3" fmla="*/ 40 h 55"/>
              <a:gd name="T4" fmla="*/ 24 w 109"/>
              <a:gd name="T5" fmla="*/ 38 h 55"/>
              <a:gd name="T6" fmla="*/ 30 w 109"/>
              <a:gd name="T7" fmla="*/ 34 h 55"/>
              <a:gd name="T8" fmla="*/ 41 w 109"/>
              <a:gd name="T9" fmla="*/ 27 h 55"/>
              <a:gd name="T10" fmla="*/ 37 w 109"/>
              <a:gd name="T11" fmla="*/ 21 h 55"/>
              <a:gd name="T12" fmla="*/ 28 w 109"/>
              <a:gd name="T13" fmla="*/ 21 h 55"/>
              <a:gd name="T14" fmla="*/ 19 w 109"/>
              <a:gd name="T15" fmla="*/ 28 h 55"/>
              <a:gd name="T16" fmla="*/ 6 w 109"/>
              <a:gd name="T17" fmla="*/ 27 h 55"/>
              <a:gd name="T18" fmla="*/ 8 w 109"/>
              <a:gd name="T19" fmla="*/ 14 h 55"/>
              <a:gd name="T20" fmla="*/ 4 w 109"/>
              <a:gd name="T21" fmla="*/ 15 h 55"/>
              <a:gd name="T22" fmla="*/ 2 w 109"/>
              <a:gd name="T23" fmla="*/ 6 h 55"/>
              <a:gd name="T24" fmla="*/ 6 w 109"/>
              <a:gd name="T25" fmla="*/ 8 h 55"/>
              <a:gd name="T26" fmla="*/ 17 w 109"/>
              <a:gd name="T27" fmla="*/ 4 h 55"/>
              <a:gd name="T28" fmla="*/ 19 w 109"/>
              <a:gd name="T29" fmla="*/ 10 h 55"/>
              <a:gd name="T30" fmla="*/ 34 w 109"/>
              <a:gd name="T31" fmla="*/ 12 h 55"/>
              <a:gd name="T32" fmla="*/ 39 w 109"/>
              <a:gd name="T33" fmla="*/ 4 h 55"/>
              <a:gd name="T34" fmla="*/ 58 w 109"/>
              <a:gd name="T35" fmla="*/ 6 h 55"/>
              <a:gd name="T36" fmla="*/ 60 w 109"/>
              <a:gd name="T37" fmla="*/ 6 h 55"/>
              <a:gd name="T38" fmla="*/ 67 w 109"/>
              <a:gd name="T39" fmla="*/ 12 h 55"/>
              <a:gd name="T40" fmla="*/ 65 w 109"/>
              <a:gd name="T41" fmla="*/ 15 h 55"/>
              <a:gd name="T42" fmla="*/ 75 w 109"/>
              <a:gd name="T43" fmla="*/ 14 h 55"/>
              <a:gd name="T44" fmla="*/ 86 w 109"/>
              <a:gd name="T45" fmla="*/ 17 h 55"/>
              <a:gd name="T46" fmla="*/ 88 w 109"/>
              <a:gd name="T47" fmla="*/ 21 h 55"/>
              <a:gd name="T48" fmla="*/ 90 w 109"/>
              <a:gd name="T49" fmla="*/ 23 h 55"/>
              <a:gd name="T50" fmla="*/ 92 w 109"/>
              <a:gd name="T51" fmla="*/ 27 h 55"/>
              <a:gd name="T52" fmla="*/ 95 w 109"/>
              <a:gd name="T53" fmla="*/ 27 h 55"/>
              <a:gd name="T54" fmla="*/ 95 w 109"/>
              <a:gd name="T55" fmla="*/ 30 h 55"/>
              <a:gd name="T56" fmla="*/ 99 w 109"/>
              <a:gd name="T57" fmla="*/ 30 h 55"/>
              <a:gd name="T58" fmla="*/ 101 w 109"/>
              <a:gd name="T59" fmla="*/ 36 h 55"/>
              <a:gd name="T60" fmla="*/ 106 w 109"/>
              <a:gd name="T61" fmla="*/ 36 h 55"/>
              <a:gd name="T62" fmla="*/ 101 w 109"/>
              <a:gd name="T63" fmla="*/ 40 h 55"/>
              <a:gd name="T64" fmla="*/ 101 w 109"/>
              <a:gd name="T65" fmla="*/ 41 h 55"/>
              <a:gd name="T66" fmla="*/ 82 w 109"/>
              <a:gd name="T67" fmla="*/ 41 h 55"/>
              <a:gd name="T68" fmla="*/ 82 w 109"/>
              <a:gd name="T69" fmla="*/ 30 h 55"/>
              <a:gd name="T70" fmla="*/ 64 w 109"/>
              <a:gd name="T71" fmla="*/ 28 h 55"/>
              <a:gd name="T72" fmla="*/ 62 w 109"/>
              <a:gd name="T73" fmla="*/ 34 h 55"/>
              <a:gd name="T74" fmla="*/ 58 w 109"/>
              <a:gd name="T75" fmla="*/ 34 h 55"/>
              <a:gd name="T76" fmla="*/ 54 w 109"/>
              <a:gd name="T77" fmla="*/ 38 h 55"/>
              <a:gd name="T78" fmla="*/ 56 w 109"/>
              <a:gd name="T79" fmla="*/ 40 h 55"/>
              <a:gd name="T80" fmla="*/ 51 w 109"/>
              <a:gd name="T81" fmla="*/ 41 h 55"/>
              <a:gd name="T82" fmla="*/ 51 w 109"/>
              <a:gd name="T83" fmla="*/ 53 h 55"/>
              <a:gd name="T84" fmla="*/ 26 w 109"/>
              <a:gd name="T85" fmla="*/ 45 h 55"/>
              <a:gd name="T86" fmla="*/ 32 w 109"/>
              <a:gd name="T87" fmla="*/ 41 h 55"/>
              <a:gd name="T88" fmla="*/ 39 w 109"/>
              <a:gd name="T89" fmla="*/ 41 h 55"/>
              <a:gd name="T90" fmla="*/ 37 w 109"/>
              <a:gd name="T91" fmla="*/ 38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09" h="55">
                <a:moveTo>
                  <a:pt x="37" y="38"/>
                </a:moveTo>
                <a:cubicBezTo>
                  <a:pt x="37" y="34"/>
                  <a:pt x="34" y="40"/>
                  <a:pt x="34" y="40"/>
                </a:cubicBezTo>
                <a:cubicBezTo>
                  <a:pt x="31" y="40"/>
                  <a:pt x="29" y="36"/>
                  <a:pt x="24" y="38"/>
                </a:cubicBezTo>
                <a:cubicBezTo>
                  <a:pt x="25" y="34"/>
                  <a:pt x="28" y="35"/>
                  <a:pt x="30" y="34"/>
                </a:cubicBezTo>
                <a:cubicBezTo>
                  <a:pt x="34" y="32"/>
                  <a:pt x="36" y="27"/>
                  <a:pt x="41" y="27"/>
                </a:cubicBezTo>
                <a:cubicBezTo>
                  <a:pt x="40" y="25"/>
                  <a:pt x="37" y="25"/>
                  <a:pt x="37" y="21"/>
                </a:cubicBezTo>
                <a:cubicBezTo>
                  <a:pt x="34" y="20"/>
                  <a:pt x="30" y="26"/>
                  <a:pt x="28" y="21"/>
                </a:cubicBezTo>
                <a:cubicBezTo>
                  <a:pt x="25" y="24"/>
                  <a:pt x="23" y="27"/>
                  <a:pt x="19" y="28"/>
                </a:cubicBezTo>
                <a:cubicBezTo>
                  <a:pt x="13" y="29"/>
                  <a:pt x="12" y="25"/>
                  <a:pt x="6" y="27"/>
                </a:cubicBezTo>
                <a:cubicBezTo>
                  <a:pt x="10" y="23"/>
                  <a:pt x="10" y="19"/>
                  <a:pt x="8" y="14"/>
                </a:cubicBezTo>
                <a:cubicBezTo>
                  <a:pt x="5" y="13"/>
                  <a:pt x="4" y="14"/>
                  <a:pt x="4" y="15"/>
                </a:cubicBezTo>
                <a:cubicBezTo>
                  <a:pt x="0" y="16"/>
                  <a:pt x="3" y="9"/>
                  <a:pt x="2" y="6"/>
                </a:cubicBezTo>
                <a:cubicBezTo>
                  <a:pt x="4" y="6"/>
                  <a:pt x="5" y="6"/>
                  <a:pt x="6" y="8"/>
                </a:cubicBezTo>
                <a:cubicBezTo>
                  <a:pt x="7" y="4"/>
                  <a:pt x="16" y="8"/>
                  <a:pt x="17" y="4"/>
                </a:cubicBezTo>
                <a:cubicBezTo>
                  <a:pt x="19" y="4"/>
                  <a:pt x="19" y="8"/>
                  <a:pt x="19" y="10"/>
                </a:cubicBezTo>
                <a:cubicBezTo>
                  <a:pt x="26" y="11"/>
                  <a:pt x="33" y="0"/>
                  <a:pt x="34" y="12"/>
                </a:cubicBezTo>
                <a:cubicBezTo>
                  <a:pt x="39" y="12"/>
                  <a:pt x="40" y="9"/>
                  <a:pt x="39" y="4"/>
                </a:cubicBezTo>
                <a:cubicBezTo>
                  <a:pt x="44" y="6"/>
                  <a:pt x="51" y="5"/>
                  <a:pt x="58" y="6"/>
                </a:cubicBezTo>
                <a:cubicBezTo>
                  <a:pt x="59" y="6"/>
                  <a:pt x="60" y="9"/>
                  <a:pt x="60" y="6"/>
                </a:cubicBezTo>
                <a:cubicBezTo>
                  <a:pt x="63" y="7"/>
                  <a:pt x="60" y="15"/>
                  <a:pt x="67" y="12"/>
                </a:cubicBezTo>
                <a:cubicBezTo>
                  <a:pt x="67" y="13"/>
                  <a:pt x="65" y="13"/>
                  <a:pt x="65" y="15"/>
                </a:cubicBezTo>
                <a:cubicBezTo>
                  <a:pt x="68" y="14"/>
                  <a:pt x="75" y="18"/>
                  <a:pt x="75" y="14"/>
                </a:cubicBezTo>
                <a:cubicBezTo>
                  <a:pt x="76" y="15"/>
                  <a:pt x="78" y="19"/>
                  <a:pt x="86" y="17"/>
                </a:cubicBezTo>
                <a:cubicBezTo>
                  <a:pt x="83" y="21"/>
                  <a:pt x="85" y="20"/>
                  <a:pt x="88" y="21"/>
                </a:cubicBezTo>
                <a:cubicBezTo>
                  <a:pt x="89" y="21"/>
                  <a:pt x="88" y="23"/>
                  <a:pt x="90" y="23"/>
                </a:cubicBezTo>
                <a:cubicBezTo>
                  <a:pt x="92" y="23"/>
                  <a:pt x="90" y="25"/>
                  <a:pt x="92" y="27"/>
                </a:cubicBezTo>
                <a:cubicBezTo>
                  <a:pt x="92" y="27"/>
                  <a:pt x="95" y="26"/>
                  <a:pt x="95" y="27"/>
                </a:cubicBezTo>
                <a:cubicBezTo>
                  <a:pt x="96" y="27"/>
                  <a:pt x="95" y="30"/>
                  <a:pt x="95" y="30"/>
                </a:cubicBezTo>
                <a:cubicBezTo>
                  <a:pt x="96" y="31"/>
                  <a:pt x="99" y="30"/>
                  <a:pt x="99" y="30"/>
                </a:cubicBezTo>
                <a:cubicBezTo>
                  <a:pt x="100" y="32"/>
                  <a:pt x="99" y="35"/>
                  <a:pt x="101" y="36"/>
                </a:cubicBezTo>
                <a:cubicBezTo>
                  <a:pt x="104" y="36"/>
                  <a:pt x="106" y="33"/>
                  <a:pt x="106" y="36"/>
                </a:cubicBezTo>
                <a:cubicBezTo>
                  <a:pt x="109" y="41"/>
                  <a:pt x="102" y="38"/>
                  <a:pt x="101" y="40"/>
                </a:cubicBezTo>
                <a:cubicBezTo>
                  <a:pt x="101" y="40"/>
                  <a:pt x="101" y="41"/>
                  <a:pt x="101" y="41"/>
                </a:cubicBezTo>
                <a:cubicBezTo>
                  <a:pt x="96" y="43"/>
                  <a:pt x="88" y="40"/>
                  <a:pt x="82" y="41"/>
                </a:cubicBezTo>
                <a:cubicBezTo>
                  <a:pt x="80" y="36"/>
                  <a:pt x="82" y="37"/>
                  <a:pt x="82" y="30"/>
                </a:cubicBezTo>
                <a:cubicBezTo>
                  <a:pt x="80" y="25"/>
                  <a:pt x="68" y="25"/>
                  <a:pt x="64" y="28"/>
                </a:cubicBezTo>
                <a:cubicBezTo>
                  <a:pt x="61" y="28"/>
                  <a:pt x="63" y="32"/>
                  <a:pt x="62" y="34"/>
                </a:cubicBezTo>
                <a:cubicBezTo>
                  <a:pt x="61" y="35"/>
                  <a:pt x="58" y="33"/>
                  <a:pt x="58" y="34"/>
                </a:cubicBezTo>
                <a:cubicBezTo>
                  <a:pt x="57" y="36"/>
                  <a:pt x="58" y="39"/>
                  <a:pt x="54" y="38"/>
                </a:cubicBezTo>
                <a:cubicBezTo>
                  <a:pt x="54" y="39"/>
                  <a:pt x="55" y="40"/>
                  <a:pt x="56" y="40"/>
                </a:cubicBezTo>
                <a:cubicBezTo>
                  <a:pt x="56" y="42"/>
                  <a:pt x="53" y="41"/>
                  <a:pt x="51" y="41"/>
                </a:cubicBezTo>
                <a:cubicBezTo>
                  <a:pt x="48" y="47"/>
                  <a:pt x="50" y="46"/>
                  <a:pt x="51" y="53"/>
                </a:cubicBezTo>
                <a:cubicBezTo>
                  <a:pt x="44" y="54"/>
                  <a:pt x="27" y="55"/>
                  <a:pt x="26" y="45"/>
                </a:cubicBezTo>
                <a:cubicBezTo>
                  <a:pt x="30" y="45"/>
                  <a:pt x="31" y="44"/>
                  <a:pt x="32" y="41"/>
                </a:cubicBezTo>
                <a:cubicBezTo>
                  <a:pt x="37" y="41"/>
                  <a:pt x="36" y="45"/>
                  <a:pt x="39" y="41"/>
                </a:cubicBezTo>
                <a:cubicBezTo>
                  <a:pt x="38" y="40"/>
                  <a:pt x="34" y="39"/>
                  <a:pt x="37" y="38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26" name="íşḻíḍè">
            <a:extLst>
              <a:ext uri="{FF2B5EF4-FFF2-40B4-BE49-F238E27FC236}">
                <a16:creationId xmlns:a16="http://schemas.microsoft.com/office/drawing/2014/main" xmlns="" id="{008A14D7-CAAC-49C0-9E93-FFAC23AC07D6}"/>
              </a:ext>
            </a:extLst>
          </p:cNvPr>
          <p:cNvSpPr/>
          <p:nvPr/>
        </p:nvSpPr>
        <p:spPr bwMode="auto">
          <a:xfrm>
            <a:off x="6375869" y="2575647"/>
            <a:ext cx="106984" cy="57059"/>
          </a:xfrm>
          <a:custGeom>
            <a:avLst/>
            <a:gdLst>
              <a:gd name="T0" fmla="*/ 51 w 51"/>
              <a:gd name="T1" fmla="*/ 4 h 27"/>
              <a:gd name="T2" fmla="*/ 51 w 51"/>
              <a:gd name="T3" fmla="*/ 10 h 27"/>
              <a:gd name="T4" fmla="*/ 47 w 51"/>
              <a:gd name="T5" fmla="*/ 10 h 27"/>
              <a:gd name="T6" fmla="*/ 47 w 51"/>
              <a:gd name="T7" fmla="*/ 15 h 27"/>
              <a:gd name="T8" fmla="*/ 41 w 51"/>
              <a:gd name="T9" fmla="*/ 19 h 27"/>
              <a:gd name="T10" fmla="*/ 36 w 51"/>
              <a:gd name="T11" fmla="*/ 13 h 27"/>
              <a:gd name="T12" fmla="*/ 30 w 51"/>
              <a:gd name="T13" fmla="*/ 17 h 27"/>
              <a:gd name="T14" fmla="*/ 23 w 51"/>
              <a:gd name="T15" fmla="*/ 25 h 27"/>
              <a:gd name="T16" fmla="*/ 2 w 51"/>
              <a:gd name="T17" fmla="*/ 25 h 27"/>
              <a:gd name="T18" fmla="*/ 0 w 51"/>
              <a:gd name="T19" fmla="*/ 17 h 27"/>
              <a:gd name="T20" fmla="*/ 8 w 51"/>
              <a:gd name="T21" fmla="*/ 19 h 27"/>
              <a:gd name="T22" fmla="*/ 15 w 51"/>
              <a:gd name="T23" fmla="*/ 13 h 27"/>
              <a:gd name="T24" fmla="*/ 19 w 51"/>
              <a:gd name="T25" fmla="*/ 10 h 27"/>
              <a:gd name="T26" fmla="*/ 24 w 51"/>
              <a:gd name="T27" fmla="*/ 8 h 27"/>
              <a:gd name="T28" fmla="*/ 26 w 51"/>
              <a:gd name="T29" fmla="*/ 8 h 27"/>
              <a:gd name="T30" fmla="*/ 30 w 51"/>
              <a:gd name="T31" fmla="*/ 4 h 27"/>
              <a:gd name="T32" fmla="*/ 38 w 51"/>
              <a:gd name="T33" fmla="*/ 4 h 27"/>
              <a:gd name="T34" fmla="*/ 51 w 51"/>
              <a:gd name="T35" fmla="*/ 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1" h="27">
                <a:moveTo>
                  <a:pt x="51" y="4"/>
                </a:moveTo>
                <a:cubicBezTo>
                  <a:pt x="50" y="5"/>
                  <a:pt x="51" y="9"/>
                  <a:pt x="51" y="10"/>
                </a:cubicBezTo>
                <a:cubicBezTo>
                  <a:pt x="50" y="10"/>
                  <a:pt x="47" y="9"/>
                  <a:pt x="47" y="10"/>
                </a:cubicBezTo>
                <a:cubicBezTo>
                  <a:pt x="47" y="10"/>
                  <a:pt x="49" y="15"/>
                  <a:pt x="47" y="15"/>
                </a:cubicBezTo>
                <a:cubicBezTo>
                  <a:pt x="45" y="16"/>
                  <a:pt x="42" y="12"/>
                  <a:pt x="41" y="19"/>
                </a:cubicBezTo>
                <a:cubicBezTo>
                  <a:pt x="38" y="19"/>
                  <a:pt x="40" y="13"/>
                  <a:pt x="36" y="13"/>
                </a:cubicBezTo>
                <a:cubicBezTo>
                  <a:pt x="32" y="12"/>
                  <a:pt x="33" y="17"/>
                  <a:pt x="30" y="17"/>
                </a:cubicBezTo>
                <a:cubicBezTo>
                  <a:pt x="28" y="20"/>
                  <a:pt x="22" y="19"/>
                  <a:pt x="23" y="25"/>
                </a:cubicBezTo>
                <a:cubicBezTo>
                  <a:pt x="15" y="27"/>
                  <a:pt x="11" y="25"/>
                  <a:pt x="2" y="25"/>
                </a:cubicBezTo>
                <a:cubicBezTo>
                  <a:pt x="2" y="21"/>
                  <a:pt x="0" y="21"/>
                  <a:pt x="0" y="17"/>
                </a:cubicBezTo>
                <a:cubicBezTo>
                  <a:pt x="2" y="19"/>
                  <a:pt x="4" y="19"/>
                  <a:pt x="8" y="19"/>
                </a:cubicBezTo>
                <a:cubicBezTo>
                  <a:pt x="11" y="19"/>
                  <a:pt x="11" y="14"/>
                  <a:pt x="15" y="13"/>
                </a:cubicBezTo>
                <a:cubicBezTo>
                  <a:pt x="16" y="13"/>
                  <a:pt x="18" y="9"/>
                  <a:pt x="19" y="10"/>
                </a:cubicBezTo>
                <a:cubicBezTo>
                  <a:pt x="23" y="13"/>
                  <a:pt x="19" y="8"/>
                  <a:pt x="24" y="8"/>
                </a:cubicBezTo>
                <a:cubicBezTo>
                  <a:pt x="25" y="8"/>
                  <a:pt x="26" y="8"/>
                  <a:pt x="26" y="8"/>
                </a:cubicBezTo>
                <a:cubicBezTo>
                  <a:pt x="27" y="7"/>
                  <a:pt x="30" y="4"/>
                  <a:pt x="30" y="4"/>
                </a:cubicBezTo>
                <a:cubicBezTo>
                  <a:pt x="32" y="3"/>
                  <a:pt x="35" y="5"/>
                  <a:pt x="38" y="4"/>
                </a:cubicBezTo>
                <a:cubicBezTo>
                  <a:pt x="39" y="4"/>
                  <a:pt x="46" y="0"/>
                  <a:pt x="51" y="4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27" name="iş1îḋè">
            <a:extLst>
              <a:ext uri="{FF2B5EF4-FFF2-40B4-BE49-F238E27FC236}">
                <a16:creationId xmlns:a16="http://schemas.microsoft.com/office/drawing/2014/main" xmlns="" id="{C289D5DF-4D5E-402E-81C7-C88DE88685AA}"/>
              </a:ext>
            </a:extLst>
          </p:cNvPr>
          <p:cNvSpPr/>
          <p:nvPr/>
        </p:nvSpPr>
        <p:spPr bwMode="auto">
          <a:xfrm>
            <a:off x="6671144" y="2599898"/>
            <a:ext cx="111263" cy="57059"/>
          </a:xfrm>
          <a:custGeom>
            <a:avLst/>
            <a:gdLst>
              <a:gd name="T0" fmla="*/ 47 w 52"/>
              <a:gd name="T1" fmla="*/ 2 h 27"/>
              <a:gd name="T2" fmla="*/ 52 w 52"/>
              <a:gd name="T3" fmla="*/ 19 h 27"/>
              <a:gd name="T4" fmla="*/ 49 w 52"/>
              <a:gd name="T5" fmla="*/ 17 h 27"/>
              <a:gd name="T6" fmla="*/ 49 w 52"/>
              <a:gd name="T7" fmla="*/ 23 h 27"/>
              <a:gd name="T8" fmla="*/ 41 w 52"/>
              <a:gd name="T9" fmla="*/ 25 h 27"/>
              <a:gd name="T10" fmla="*/ 39 w 52"/>
              <a:gd name="T11" fmla="*/ 27 h 27"/>
              <a:gd name="T12" fmla="*/ 34 w 52"/>
              <a:gd name="T13" fmla="*/ 27 h 27"/>
              <a:gd name="T14" fmla="*/ 34 w 52"/>
              <a:gd name="T15" fmla="*/ 19 h 27"/>
              <a:gd name="T16" fmla="*/ 15 w 52"/>
              <a:gd name="T17" fmla="*/ 17 h 27"/>
              <a:gd name="T18" fmla="*/ 0 w 52"/>
              <a:gd name="T19" fmla="*/ 8 h 27"/>
              <a:gd name="T20" fmla="*/ 2 w 52"/>
              <a:gd name="T21" fmla="*/ 4 h 27"/>
              <a:gd name="T22" fmla="*/ 6 w 52"/>
              <a:gd name="T23" fmla="*/ 6 h 27"/>
              <a:gd name="T24" fmla="*/ 15 w 52"/>
              <a:gd name="T25" fmla="*/ 10 h 27"/>
              <a:gd name="T26" fmla="*/ 19 w 52"/>
              <a:gd name="T27" fmla="*/ 10 h 27"/>
              <a:gd name="T28" fmla="*/ 21 w 52"/>
              <a:gd name="T29" fmla="*/ 14 h 27"/>
              <a:gd name="T30" fmla="*/ 22 w 52"/>
              <a:gd name="T31" fmla="*/ 6 h 27"/>
              <a:gd name="T32" fmla="*/ 26 w 52"/>
              <a:gd name="T33" fmla="*/ 10 h 27"/>
              <a:gd name="T34" fmla="*/ 47 w 52"/>
              <a:gd name="T35" fmla="*/ 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2" h="27">
                <a:moveTo>
                  <a:pt x="47" y="2"/>
                </a:moveTo>
                <a:cubicBezTo>
                  <a:pt x="44" y="12"/>
                  <a:pt x="52" y="12"/>
                  <a:pt x="52" y="19"/>
                </a:cubicBezTo>
                <a:cubicBezTo>
                  <a:pt x="51" y="20"/>
                  <a:pt x="49" y="16"/>
                  <a:pt x="49" y="17"/>
                </a:cubicBezTo>
                <a:cubicBezTo>
                  <a:pt x="48" y="18"/>
                  <a:pt x="49" y="22"/>
                  <a:pt x="49" y="23"/>
                </a:cubicBezTo>
                <a:cubicBezTo>
                  <a:pt x="47" y="24"/>
                  <a:pt x="44" y="24"/>
                  <a:pt x="41" y="25"/>
                </a:cubicBezTo>
                <a:cubicBezTo>
                  <a:pt x="40" y="25"/>
                  <a:pt x="41" y="27"/>
                  <a:pt x="39" y="27"/>
                </a:cubicBezTo>
                <a:cubicBezTo>
                  <a:pt x="37" y="27"/>
                  <a:pt x="35" y="27"/>
                  <a:pt x="34" y="27"/>
                </a:cubicBezTo>
                <a:cubicBezTo>
                  <a:pt x="31" y="24"/>
                  <a:pt x="31" y="22"/>
                  <a:pt x="34" y="19"/>
                </a:cubicBezTo>
                <a:cubicBezTo>
                  <a:pt x="27" y="22"/>
                  <a:pt x="23" y="17"/>
                  <a:pt x="15" y="17"/>
                </a:cubicBezTo>
                <a:cubicBezTo>
                  <a:pt x="13" y="11"/>
                  <a:pt x="4" y="12"/>
                  <a:pt x="0" y="8"/>
                </a:cubicBezTo>
                <a:cubicBezTo>
                  <a:pt x="1" y="8"/>
                  <a:pt x="1" y="4"/>
                  <a:pt x="2" y="4"/>
                </a:cubicBezTo>
                <a:cubicBezTo>
                  <a:pt x="5" y="3"/>
                  <a:pt x="5" y="6"/>
                  <a:pt x="6" y="6"/>
                </a:cubicBezTo>
                <a:cubicBezTo>
                  <a:pt x="8" y="6"/>
                  <a:pt x="13" y="8"/>
                  <a:pt x="15" y="10"/>
                </a:cubicBezTo>
                <a:cubicBezTo>
                  <a:pt x="15" y="10"/>
                  <a:pt x="18" y="9"/>
                  <a:pt x="19" y="10"/>
                </a:cubicBezTo>
                <a:cubicBezTo>
                  <a:pt x="20" y="11"/>
                  <a:pt x="18" y="14"/>
                  <a:pt x="21" y="14"/>
                </a:cubicBezTo>
                <a:cubicBezTo>
                  <a:pt x="26" y="12"/>
                  <a:pt x="18" y="9"/>
                  <a:pt x="22" y="6"/>
                </a:cubicBezTo>
                <a:cubicBezTo>
                  <a:pt x="26" y="4"/>
                  <a:pt x="26" y="10"/>
                  <a:pt x="26" y="10"/>
                </a:cubicBezTo>
                <a:cubicBezTo>
                  <a:pt x="33" y="10"/>
                  <a:pt x="36" y="0"/>
                  <a:pt x="47" y="2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28" name="íṧḷîďe">
            <a:extLst>
              <a:ext uri="{FF2B5EF4-FFF2-40B4-BE49-F238E27FC236}">
                <a16:creationId xmlns:a16="http://schemas.microsoft.com/office/drawing/2014/main" xmlns="" id="{0A2BD7EF-0117-4AF0-8664-DB256A28FDF9}"/>
              </a:ext>
            </a:extLst>
          </p:cNvPr>
          <p:cNvSpPr/>
          <p:nvPr/>
        </p:nvSpPr>
        <p:spPr bwMode="auto">
          <a:xfrm>
            <a:off x="6461456" y="2601324"/>
            <a:ext cx="195424" cy="74178"/>
          </a:xfrm>
          <a:custGeom>
            <a:avLst/>
            <a:gdLst>
              <a:gd name="T0" fmla="*/ 41 w 92"/>
              <a:gd name="T1" fmla="*/ 13 h 35"/>
              <a:gd name="T2" fmla="*/ 60 w 92"/>
              <a:gd name="T3" fmla="*/ 20 h 35"/>
              <a:gd name="T4" fmla="*/ 60 w 92"/>
              <a:gd name="T5" fmla="*/ 11 h 35"/>
              <a:gd name="T6" fmla="*/ 54 w 92"/>
              <a:gd name="T7" fmla="*/ 3 h 35"/>
              <a:gd name="T8" fmla="*/ 67 w 92"/>
              <a:gd name="T9" fmla="*/ 1 h 35"/>
              <a:gd name="T10" fmla="*/ 71 w 92"/>
              <a:gd name="T11" fmla="*/ 5 h 35"/>
              <a:gd name="T12" fmla="*/ 71 w 92"/>
              <a:gd name="T13" fmla="*/ 9 h 35"/>
              <a:gd name="T14" fmla="*/ 79 w 92"/>
              <a:gd name="T15" fmla="*/ 14 h 35"/>
              <a:gd name="T16" fmla="*/ 84 w 92"/>
              <a:gd name="T17" fmla="*/ 11 h 35"/>
              <a:gd name="T18" fmla="*/ 90 w 92"/>
              <a:gd name="T19" fmla="*/ 14 h 35"/>
              <a:gd name="T20" fmla="*/ 92 w 92"/>
              <a:gd name="T21" fmla="*/ 18 h 35"/>
              <a:gd name="T22" fmla="*/ 90 w 92"/>
              <a:gd name="T23" fmla="*/ 26 h 35"/>
              <a:gd name="T24" fmla="*/ 79 w 92"/>
              <a:gd name="T25" fmla="*/ 27 h 35"/>
              <a:gd name="T26" fmla="*/ 71 w 92"/>
              <a:gd name="T27" fmla="*/ 26 h 35"/>
              <a:gd name="T28" fmla="*/ 54 w 92"/>
              <a:gd name="T29" fmla="*/ 29 h 35"/>
              <a:gd name="T30" fmla="*/ 51 w 92"/>
              <a:gd name="T31" fmla="*/ 29 h 35"/>
              <a:gd name="T32" fmla="*/ 45 w 92"/>
              <a:gd name="T33" fmla="*/ 31 h 35"/>
              <a:gd name="T34" fmla="*/ 26 w 92"/>
              <a:gd name="T35" fmla="*/ 35 h 35"/>
              <a:gd name="T36" fmla="*/ 43 w 92"/>
              <a:gd name="T37" fmla="*/ 29 h 35"/>
              <a:gd name="T38" fmla="*/ 34 w 92"/>
              <a:gd name="T39" fmla="*/ 26 h 35"/>
              <a:gd name="T40" fmla="*/ 26 w 92"/>
              <a:gd name="T41" fmla="*/ 22 h 35"/>
              <a:gd name="T42" fmla="*/ 19 w 92"/>
              <a:gd name="T43" fmla="*/ 26 h 35"/>
              <a:gd name="T44" fmla="*/ 13 w 92"/>
              <a:gd name="T45" fmla="*/ 24 h 35"/>
              <a:gd name="T46" fmla="*/ 0 w 92"/>
              <a:gd name="T47" fmla="*/ 22 h 35"/>
              <a:gd name="T48" fmla="*/ 4 w 92"/>
              <a:gd name="T49" fmla="*/ 18 h 35"/>
              <a:gd name="T50" fmla="*/ 6 w 92"/>
              <a:gd name="T51" fmla="*/ 13 h 35"/>
              <a:gd name="T52" fmla="*/ 13 w 92"/>
              <a:gd name="T53" fmla="*/ 11 h 35"/>
              <a:gd name="T54" fmla="*/ 11 w 92"/>
              <a:gd name="T55" fmla="*/ 7 h 35"/>
              <a:gd name="T56" fmla="*/ 15 w 92"/>
              <a:gd name="T57" fmla="*/ 7 h 35"/>
              <a:gd name="T58" fmla="*/ 21 w 92"/>
              <a:gd name="T59" fmla="*/ 5 h 35"/>
              <a:gd name="T60" fmla="*/ 30 w 92"/>
              <a:gd name="T61" fmla="*/ 7 h 35"/>
              <a:gd name="T62" fmla="*/ 32 w 92"/>
              <a:gd name="T63" fmla="*/ 11 h 35"/>
              <a:gd name="T64" fmla="*/ 36 w 92"/>
              <a:gd name="T65" fmla="*/ 11 h 35"/>
              <a:gd name="T66" fmla="*/ 36 w 92"/>
              <a:gd name="T67" fmla="*/ 16 h 35"/>
              <a:gd name="T68" fmla="*/ 41 w 92"/>
              <a:gd name="T69" fmla="*/ 13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2" h="35">
                <a:moveTo>
                  <a:pt x="41" y="13"/>
                </a:moveTo>
                <a:cubicBezTo>
                  <a:pt x="39" y="19"/>
                  <a:pt x="56" y="16"/>
                  <a:pt x="60" y="20"/>
                </a:cubicBezTo>
                <a:cubicBezTo>
                  <a:pt x="63" y="12"/>
                  <a:pt x="47" y="11"/>
                  <a:pt x="60" y="11"/>
                </a:cubicBezTo>
                <a:cubicBezTo>
                  <a:pt x="63" y="4"/>
                  <a:pt x="52" y="10"/>
                  <a:pt x="54" y="3"/>
                </a:cubicBezTo>
                <a:cubicBezTo>
                  <a:pt x="60" y="4"/>
                  <a:pt x="61" y="0"/>
                  <a:pt x="67" y="1"/>
                </a:cubicBezTo>
                <a:cubicBezTo>
                  <a:pt x="66" y="5"/>
                  <a:pt x="70" y="4"/>
                  <a:pt x="71" y="5"/>
                </a:cubicBezTo>
                <a:cubicBezTo>
                  <a:pt x="72" y="6"/>
                  <a:pt x="70" y="8"/>
                  <a:pt x="71" y="9"/>
                </a:cubicBezTo>
                <a:cubicBezTo>
                  <a:pt x="73" y="10"/>
                  <a:pt x="76" y="11"/>
                  <a:pt x="79" y="14"/>
                </a:cubicBezTo>
                <a:cubicBezTo>
                  <a:pt x="80" y="13"/>
                  <a:pt x="80" y="10"/>
                  <a:pt x="84" y="11"/>
                </a:cubicBezTo>
                <a:cubicBezTo>
                  <a:pt x="87" y="11"/>
                  <a:pt x="89" y="13"/>
                  <a:pt x="90" y="14"/>
                </a:cubicBezTo>
                <a:cubicBezTo>
                  <a:pt x="90" y="15"/>
                  <a:pt x="92" y="18"/>
                  <a:pt x="92" y="18"/>
                </a:cubicBezTo>
                <a:cubicBezTo>
                  <a:pt x="89" y="21"/>
                  <a:pt x="92" y="20"/>
                  <a:pt x="90" y="26"/>
                </a:cubicBezTo>
                <a:cubicBezTo>
                  <a:pt x="86" y="21"/>
                  <a:pt x="82" y="27"/>
                  <a:pt x="79" y="27"/>
                </a:cubicBezTo>
                <a:cubicBezTo>
                  <a:pt x="75" y="28"/>
                  <a:pt x="75" y="26"/>
                  <a:pt x="71" y="26"/>
                </a:cubicBezTo>
                <a:cubicBezTo>
                  <a:pt x="66" y="26"/>
                  <a:pt x="58" y="28"/>
                  <a:pt x="54" y="29"/>
                </a:cubicBezTo>
                <a:cubicBezTo>
                  <a:pt x="54" y="30"/>
                  <a:pt x="51" y="29"/>
                  <a:pt x="51" y="29"/>
                </a:cubicBezTo>
                <a:cubicBezTo>
                  <a:pt x="49" y="31"/>
                  <a:pt x="48" y="30"/>
                  <a:pt x="45" y="31"/>
                </a:cubicBezTo>
                <a:cubicBezTo>
                  <a:pt x="43" y="32"/>
                  <a:pt x="33" y="34"/>
                  <a:pt x="26" y="35"/>
                </a:cubicBezTo>
                <a:cubicBezTo>
                  <a:pt x="27" y="28"/>
                  <a:pt x="36" y="30"/>
                  <a:pt x="43" y="29"/>
                </a:cubicBezTo>
                <a:cubicBezTo>
                  <a:pt x="44" y="21"/>
                  <a:pt x="37" y="26"/>
                  <a:pt x="34" y="26"/>
                </a:cubicBezTo>
                <a:cubicBezTo>
                  <a:pt x="30" y="25"/>
                  <a:pt x="30" y="24"/>
                  <a:pt x="26" y="22"/>
                </a:cubicBezTo>
                <a:cubicBezTo>
                  <a:pt x="23" y="21"/>
                  <a:pt x="22" y="25"/>
                  <a:pt x="19" y="26"/>
                </a:cubicBezTo>
                <a:cubicBezTo>
                  <a:pt x="16" y="26"/>
                  <a:pt x="16" y="24"/>
                  <a:pt x="13" y="24"/>
                </a:cubicBezTo>
                <a:cubicBezTo>
                  <a:pt x="9" y="23"/>
                  <a:pt x="3" y="25"/>
                  <a:pt x="0" y="22"/>
                </a:cubicBezTo>
                <a:cubicBezTo>
                  <a:pt x="0" y="20"/>
                  <a:pt x="3" y="19"/>
                  <a:pt x="4" y="18"/>
                </a:cubicBezTo>
                <a:cubicBezTo>
                  <a:pt x="4" y="17"/>
                  <a:pt x="5" y="13"/>
                  <a:pt x="6" y="13"/>
                </a:cubicBezTo>
                <a:cubicBezTo>
                  <a:pt x="8" y="11"/>
                  <a:pt x="11" y="13"/>
                  <a:pt x="13" y="11"/>
                </a:cubicBezTo>
                <a:cubicBezTo>
                  <a:pt x="14" y="10"/>
                  <a:pt x="7" y="8"/>
                  <a:pt x="11" y="7"/>
                </a:cubicBezTo>
                <a:cubicBezTo>
                  <a:pt x="13" y="7"/>
                  <a:pt x="14" y="7"/>
                  <a:pt x="15" y="7"/>
                </a:cubicBezTo>
                <a:cubicBezTo>
                  <a:pt x="17" y="6"/>
                  <a:pt x="19" y="5"/>
                  <a:pt x="21" y="5"/>
                </a:cubicBezTo>
                <a:cubicBezTo>
                  <a:pt x="22" y="5"/>
                  <a:pt x="29" y="6"/>
                  <a:pt x="30" y="7"/>
                </a:cubicBezTo>
                <a:cubicBezTo>
                  <a:pt x="31" y="8"/>
                  <a:pt x="30" y="10"/>
                  <a:pt x="32" y="11"/>
                </a:cubicBezTo>
                <a:cubicBezTo>
                  <a:pt x="33" y="11"/>
                  <a:pt x="35" y="10"/>
                  <a:pt x="36" y="11"/>
                </a:cubicBezTo>
                <a:cubicBezTo>
                  <a:pt x="37" y="12"/>
                  <a:pt x="32" y="17"/>
                  <a:pt x="36" y="16"/>
                </a:cubicBezTo>
                <a:cubicBezTo>
                  <a:pt x="37" y="16"/>
                  <a:pt x="38" y="11"/>
                  <a:pt x="41" y="13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29" name="îśḷíde">
            <a:extLst>
              <a:ext uri="{FF2B5EF4-FFF2-40B4-BE49-F238E27FC236}">
                <a16:creationId xmlns:a16="http://schemas.microsoft.com/office/drawing/2014/main" xmlns="" id="{CDCC1E52-1D7C-43C7-A62C-9094BC0F2F44}"/>
              </a:ext>
            </a:extLst>
          </p:cNvPr>
          <p:cNvSpPr/>
          <p:nvPr/>
        </p:nvSpPr>
        <p:spPr bwMode="auto">
          <a:xfrm>
            <a:off x="6328797" y="2678355"/>
            <a:ext cx="154056" cy="102707"/>
          </a:xfrm>
          <a:custGeom>
            <a:avLst/>
            <a:gdLst>
              <a:gd name="T0" fmla="*/ 9 w 73"/>
              <a:gd name="T1" fmla="*/ 1 h 49"/>
              <a:gd name="T2" fmla="*/ 41 w 73"/>
              <a:gd name="T3" fmla="*/ 3 h 49"/>
              <a:gd name="T4" fmla="*/ 45 w 73"/>
              <a:gd name="T5" fmla="*/ 3 h 49"/>
              <a:gd name="T6" fmla="*/ 52 w 73"/>
              <a:gd name="T7" fmla="*/ 5 h 49"/>
              <a:gd name="T8" fmla="*/ 60 w 73"/>
              <a:gd name="T9" fmla="*/ 5 h 49"/>
              <a:gd name="T10" fmla="*/ 61 w 73"/>
              <a:gd name="T11" fmla="*/ 6 h 49"/>
              <a:gd name="T12" fmla="*/ 73 w 73"/>
              <a:gd name="T13" fmla="*/ 14 h 49"/>
              <a:gd name="T14" fmla="*/ 56 w 73"/>
              <a:gd name="T15" fmla="*/ 18 h 49"/>
              <a:gd name="T16" fmla="*/ 54 w 73"/>
              <a:gd name="T17" fmla="*/ 21 h 49"/>
              <a:gd name="T18" fmla="*/ 50 w 73"/>
              <a:gd name="T19" fmla="*/ 19 h 49"/>
              <a:gd name="T20" fmla="*/ 48 w 73"/>
              <a:gd name="T21" fmla="*/ 21 h 49"/>
              <a:gd name="T22" fmla="*/ 50 w 73"/>
              <a:gd name="T23" fmla="*/ 23 h 49"/>
              <a:gd name="T24" fmla="*/ 46 w 73"/>
              <a:gd name="T25" fmla="*/ 25 h 49"/>
              <a:gd name="T26" fmla="*/ 46 w 73"/>
              <a:gd name="T27" fmla="*/ 29 h 49"/>
              <a:gd name="T28" fmla="*/ 43 w 73"/>
              <a:gd name="T29" fmla="*/ 29 h 49"/>
              <a:gd name="T30" fmla="*/ 39 w 73"/>
              <a:gd name="T31" fmla="*/ 32 h 49"/>
              <a:gd name="T32" fmla="*/ 39 w 73"/>
              <a:gd name="T33" fmla="*/ 40 h 49"/>
              <a:gd name="T34" fmla="*/ 17 w 73"/>
              <a:gd name="T35" fmla="*/ 46 h 49"/>
              <a:gd name="T36" fmla="*/ 0 w 73"/>
              <a:gd name="T37" fmla="*/ 34 h 49"/>
              <a:gd name="T38" fmla="*/ 5 w 73"/>
              <a:gd name="T39" fmla="*/ 31 h 49"/>
              <a:gd name="T40" fmla="*/ 7 w 73"/>
              <a:gd name="T41" fmla="*/ 27 h 49"/>
              <a:gd name="T42" fmla="*/ 5 w 73"/>
              <a:gd name="T43" fmla="*/ 19 h 49"/>
              <a:gd name="T44" fmla="*/ 9 w 73"/>
              <a:gd name="T45" fmla="*/ 18 h 49"/>
              <a:gd name="T46" fmla="*/ 13 w 73"/>
              <a:gd name="T47" fmla="*/ 10 h 49"/>
              <a:gd name="T48" fmla="*/ 9 w 73"/>
              <a:gd name="T49" fmla="*/ 1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3" h="49">
                <a:moveTo>
                  <a:pt x="9" y="1"/>
                </a:moveTo>
                <a:cubicBezTo>
                  <a:pt x="21" y="1"/>
                  <a:pt x="33" y="0"/>
                  <a:pt x="41" y="3"/>
                </a:cubicBezTo>
                <a:cubicBezTo>
                  <a:pt x="42" y="3"/>
                  <a:pt x="44" y="2"/>
                  <a:pt x="45" y="3"/>
                </a:cubicBezTo>
                <a:cubicBezTo>
                  <a:pt x="46" y="5"/>
                  <a:pt x="50" y="3"/>
                  <a:pt x="52" y="5"/>
                </a:cubicBezTo>
                <a:cubicBezTo>
                  <a:pt x="55" y="8"/>
                  <a:pt x="52" y="2"/>
                  <a:pt x="60" y="5"/>
                </a:cubicBezTo>
                <a:cubicBezTo>
                  <a:pt x="60" y="5"/>
                  <a:pt x="60" y="6"/>
                  <a:pt x="61" y="6"/>
                </a:cubicBezTo>
                <a:cubicBezTo>
                  <a:pt x="63" y="6"/>
                  <a:pt x="73" y="9"/>
                  <a:pt x="73" y="14"/>
                </a:cubicBezTo>
                <a:cubicBezTo>
                  <a:pt x="66" y="15"/>
                  <a:pt x="60" y="16"/>
                  <a:pt x="56" y="18"/>
                </a:cubicBezTo>
                <a:cubicBezTo>
                  <a:pt x="54" y="18"/>
                  <a:pt x="55" y="21"/>
                  <a:pt x="54" y="21"/>
                </a:cubicBezTo>
                <a:cubicBezTo>
                  <a:pt x="53" y="22"/>
                  <a:pt x="51" y="19"/>
                  <a:pt x="50" y="19"/>
                </a:cubicBezTo>
                <a:cubicBezTo>
                  <a:pt x="51" y="19"/>
                  <a:pt x="48" y="23"/>
                  <a:pt x="48" y="21"/>
                </a:cubicBezTo>
                <a:cubicBezTo>
                  <a:pt x="48" y="22"/>
                  <a:pt x="50" y="24"/>
                  <a:pt x="50" y="23"/>
                </a:cubicBezTo>
                <a:cubicBezTo>
                  <a:pt x="49" y="25"/>
                  <a:pt x="47" y="24"/>
                  <a:pt x="46" y="25"/>
                </a:cubicBezTo>
                <a:cubicBezTo>
                  <a:pt x="46" y="26"/>
                  <a:pt x="47" y="28"/>
                  <a:pt x="46" y="29"/>
                </a:cubicBezTo>
                <a:cubicBezTo>
                  <a:pt x="46" y="29"/>
                  <a:pt x="43" y="28"/>
                  <a:pt x="43" y="29"/>
                </a:cubicBezTo>
                <a:cubicBezTo>
                  <a:pt x="42" y="30"/>
                  <a:pt x="41" y="32"/>
                  <a:pt x="39" y="32"/>
                </a:cubicBezTo>
                <a:cubicBezTo>
                  <a:pt x="39" y="35"/>
                  <a:pt x="39" y="37"/>
                  <a:pt x="39" y="40"/>
                </a:cubicBezTo>
                <a:cubicBezTo>
                  <a:pt x="30" y="40"/>
                  <a:pt x="31" y="49"/>
                  <a:pt x="17" y="46"/>
                </a:cubicBezTo>
                <a:cubicBezTo>
                  <a:pt x="18" y="34"/>
                  <a:pt x="7" y="37"/>
                  <a:pt x="0" y="34"/>
                </a:cubicBezTo>
                <a:cubicBezTo>
                  <a:pt x="1" y="32"/>
                  <a:pt x="4" y="32"/>
                  <a:pt x="5" y="31"/>
                </a:cubicBezTo>
                <a:cubicBezTo>
                  <a:pt x="6" y="30"/>
                  <a:pt x="2" y="25"/>
                  <a:pt x="7" y="27"/>
                </a:cubicBezTo>
                <a:cubicBezTo>
                  <a:pt x="8" y="24"/>
                  <a:pt x="5" y="23"/>
                  <a:pt x="5" y="19"/>
                </a:cubicBezTo>
                <a:cubicBezTo>
                  <a:pt x="8" y="22"/>
                  <a:pt x="8" y="21"/>
                  <a:pt x="9" y="18"/>
                </a:cubicBezTo>
                <a:cubicBezTo>
                  <a:pt x="10" y="15"/>
                  <a:pt x="13" y="16"/>
                  <a:pt x="13" y="10"/>
                </a:cubicBezTo>
                <a:cubicBezTo>
                  <a:pt x="14" y="4"/>
                  <a:pt x="7" y="8"/>
                  <a:pt x="9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30" name="îṣḷïḓê">
            <a:extLst>
              <a:ext uri="{FF2B5EF4-FFF2-40B4-BE49-F238E27FC236}">
                <a16:creationId xmlns:a16="http://schemas.microsoft.com/office/drawing/2014/main" xmlns="" id="{1CB47F22-0C0A-43D6-A115-C70466E00604}"/>
              </a:ext>
            </a:extLst>
          </p:cNvPr>
          <p:cNvSpPr/>
          <p:nvPr/>
        </p:nvSpPr>
        <p:spPr bwMode="auto">
          <a:xfrm>
            <a:off x="6639763" y="2698326"/>
            <a:ext cx="31382" cy="24251"/>
          </a:xfrm>
          <a:custGeom>
            <a:avLst/>
            <a:gdLst>
              <a:gd name="T0" fmla="*/ 2 w 15"/>
              <a:gd name="T1" fmla="*/ 0 h 11"/>
              <a:gd name="T2" fmla="*/ 13 w 15"/>
              <a:gd name="T3" fmla="*/ 0 h 11"/>
              <a:gd name="T4" fmla="*/ 15 w 15"/>
              <a:gd name="T5" fmla="*/ 8 h 11"/>
              <a:gd name="T6" fmla="*/ 11 w 15"/>
              <a:gd name="T7" fmla="*/ 11 h 11"/>
              <a:gd name="T8" fmla="*/ 0 w 15"/>
              <a:gd name="T9" fmla="*/ 6 h 11"/>
              <a:gd name="T10" fmla="*/ 2 w 15"/>
              <a:gd name="T11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" h="11">
                <a:moveTo>
                  <a:pt x="2" y="0"/>
                </a:moveTo>
                <a:cubicBezTo>
                  <a:pt x="6" y="0"/>
                  <a:pt x="9" y="0"/>
                  <a:pt x="13" y="0"/>
                </a:cubicBezTo>
                <a:cubicBezTo>
                  <a:pt x="13" y="3"/>
                  <a:pt x="15" y="4"/>
                  <a:pt x="15" y="8"/>
                </a:cubicBezTo>
                <a:cubicBezTo>
                  <a:pt x="12" y="7"/>
                  <a:pt x="11" y="9"/>
                  <a:pt x="11" y="11"/>
                </a:cubicBezTo>
                <a:cubicBezTo>
                  <a:pt x="8" y="9"/>
                  <a:pt x="7" y="5"/>
                  <a:pt x="0" y="6"/>
                </a:cubicBezTo>
                <a:cubicBezTo>
                  <a:pt x="1" y="4"/>
                  <a:pt x="2" y="3"/>
                  <a:pt x="2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31" name="ïšlïdê">
            <a:extLst>
              <a:ext uri="{FF2B5EF4-FFF2-40B4-BE49-F238E27FC236}">
                <a16:creationId xmlns:a16="http://schemas.microsoft.com/office/drawing/2014/main" xmlns="" id="{15310C9F-C3F5-4493-9BB8-4A16927E33FB}"/>
              </a:ext>
            </a:extLst>
          </p:cNvPr>
          <p:cNvSpPr/>
          <p:nvPr/>
        </p:nvSpPr>
        <p:spPr bwMode="auto">
          <a:xfrm>
            <a:off x="6810937" y="2688341"/>
            <a:ext cx="78455" cy="55634"/>
          </a:xfrm>
          <a:custGeom>
            <a:avLst/>
            <a:gdLst>
              <a:gd name="T0" fmla="*/ 33 w 37"/>
              <a:gd name="T1" fmla="*/ 1 h 26"/>
              <a:gd name="T2" fmla="*/ 35 w 37"/>
              <a:gd name="T3" fmla="*/ 11 h 26"/>
              <a:gd name="T4" fmla="*/ 31 w 37"/>
              <a:gd name="T5" fmla="*/ 14 h 26"/>
              <a:gd name="T6" fmla="*/ 22 w 37"/>
              <a:gd name="T7" fmla="*/ 16 h 26"/>
              <a:gd name="T8" fmla="*/ 7 w 37"/>
              <a:gd name="T9" fmla="*/ 26 h 26"/>
              <a:gd name="T10" fmla="*/ 5 w 37"/>
              <a:gd name="T11" fmla="*/ 18 h 26"/>
              <a:gd name="T12" fmla="*/ 1 w 37"/>
              <a:gd name="T13" fmla="*/ 14 h 26"/>
              <a:gd name="T14" fmla="*/ 1 w 37"/>
              <a:gd name="T15" fmla="*/ 5 h 26"/>
              <a:gd name="T16" fmla="*/ 5 w 37"/>
              <a:gd name="T17" fmla="*/ 1 h 26"/>
              <a:gd name="T18" fmla="*/ 10 w 37"/>
              <a:gd name="T19" fmla="*/ 0 h 26"/>
              <a:gd name="T20" fmla="*/ 25 w 37"/>
              <a:gd name="T21" fmla="*/ 3 h 26"/>
              <a:gd name="T22" fmla="*/ 33 w 37"/>
              <a:gd name="T23" fmla="*/ 1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7" h="26">
                <a:moveTo>
                  <a:pt x="33" y="1"/>
                </a:moveTo>
                <a:cubicBezTo>
                  <a:pt x="37" y="1"/>
                  <a:pt x="34" y="8"/>
                  <a:pt x="35" y="11"/>
                </a:cubicBezTo>
                <a:cubicBezTo>
                  <a:pt x="32" y="10"/>
                  <a:pt x="31" y="12"/>
                  <a:pt x="31" y="14"/>
                </a:cubicBezTo>
                <a:cubicBezTo>
                  <a:pt x="25" y="11"/>
                  <a:pt x="23" y="21"/>
                  <a:pt x="22" y="16"/>
                </a:cubicBezTo>
                <a:cubicBezTo>
                  <a:pt x="17" y="20"/>
                  <a:pt x="14" y="25"/>
                  <a:pt x="7" y="26"/>
                </a:cubicBezTo>
                <a:cubicBezTo>
                  <a:pt x="5" y="24"/>
                  <a:pt x="5" y="21"/>
                  <a:pt x="5" y="18"/>
                </a:cubicBezTo>
                <a:cubicBezTo>
                  <a:pt x="4" y="16"/>
                  <a:pt x="2" y="17"/>
                  <a:pt x="1" y="14"/>
                </a:cubicBezTo>
                <a:cubicBezTo>
                  <a:pt x="0" y="12"/>
                  <a:pt x="2" y="8"/>
                  <a:pt x="1" y="5"/>
                </a:cubicBezTo>
                <a:cubicBezTo>
                  <a:pt x="4" y="6"/>
                  <a:pt x="5" y="4"/>
                  <a:pt x="5" y="1"/>
                </a:cubicBezTo>
                <a:cubicBezTo>
                  <a:pt x="7" y="2"/>
                  <a:pt x="10" y="2"/>
                  <a:pt x="10" y="0"/>
                </a:cubicBezTo>
                <a:cubicBezTo>
                  <a:pt x="13" y="3"/>
                  <a:pt x="23" y="0"/>
                  <a:pt x="25" y="3"/>
                </a:cubicBezTo>
                <a:cubicBezTo>
                  <a:pt x="28" y="3"/>
                  <a:pt x="32" y="4"/>
                  <a:pt x="33" y="1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32" name="ïš1íḍè">
            <a:extLst>
              <a:ext uri="{FF2B5EF4-FFF2-40B4-BE49-F238E27FC236}">
                <a16:creationId xmlns:a16="http://schemas.microsoft.com/office/drawing/2014/main" xmlns="" id="{A5271293-E500-4AE6-A77D-5189689DB79E}"/>
              </a:ext>
            </a:extLst>
          </p:cNvPr>
          <p:cNvSpPr/>
          <p:nvPr/>
        </p:nvSpPr>
        <p:spPr bwMode="auto">
          <a:xfrm>
            <a:off x="7962081" y="2903740"/>
            <a:ext cx="169748" cy="82736"/>
          </a:xfrm>
          <a:custGeom>
            <a:avLst/>
            <a:gdLst>
              <a:gd name="T0" fmla="*/ 58 w 80"/>
              <a:gd name="T1" fmla="*/ 0 h 39"/>
              <a:gd name="T2" fmla="*/ 66 w 80"/>
              <a:gd name="T3" fmla="*/ 4 h 39"/>
              <a:gd name="T4" fmla="*/ 71 w 80"/>
              <a:gd name="T5" fmla="*/ 6 h 39"/>
              <a:gd name="T6" fmla="*/ 69 w 80"/>
              <a:gd name="T7" fmla="*/ 9 h 39"/>
              <a:gd name="T8" fmla="*/ 79 w 80"/>
              <a:gd name="T9" fmla="*/ 15 h 39"/>
              <a:gd name="T10" fmla="*/ 73 w 80"/>
              <a:gd name="T11" fmla="*/ 26 h 39"/>
              <a:gd name="T12" fmla="*/ 68 w 80"/>
              <a:gd name="T13" fmla="*/ 28 h 39"/>
              <a:gd name="T14" fmla="*/ 60 w 80"/>
              <a:gd name="T15" fmla="*/ 32 h 39"/>
              <a:gd name="T16" fmla="*/ 55 w 80"/>
              <a:gd name="T17" fmla="*/ 34 h 39"/>
              <a:gd name="T18" fmla="*/ 51 w 80"/>
              <a:gd name="T19" fmla="*/ 35 h 39"/>
              <a:gd name="T20" fmla="*/ 28 w 80"/>
              <a:gd name="T21" fmla="*/ 37 h 39"/>
              <a:gd name="T22" fmla="*/ 27 w 80"/>
              <a:gd name="T23" fmla="*/ 35 h 39"/>
              <a:gd name="T24" fmla="*/ 19 w 80"/>
              <a:gd name="T25" fmla="*/ 32 h 39"/>
              <a:gd name="T26" fmla="*/ 15 w 80"/>
              <a:gd name="T27" fmla="*/ 30 h 39"/>
              <a:gd name="T28" fmla="*/ 19 w 80"/>
              <a:gd name="T29" fmla="*/ 28 h 39"/>
              <a:gd name="T30" fmla="*/ 14 w 80"/>
              <a:gd name="T31" fmla="*/ 24 h 39"/>
              <a:gd name="T32" fmla="*/ 14 w 80"/>
              <a:gd name="T33" fmla="*/ 13 h 39"/>
              <a:gd name="T34" fmla="*/ 2 w 80"/>
              <a:gd name="T35" fmla="*/ 15 h 39"/>
              <a:gd name="T36" fmla="*/ 6 w 80"/>
              <a:gd name="T37" fmla="*/ 7 h 39"/>
              <a:gd name="T38" fmla="*/ 21 w 80"/>
              <a:gd name="T39" fmla="*/ 7 h 39"/>
              <a:gd name="T40" fmla="*/ 23 w 80"/>
              <a:gd name="T41" fmla="*/ 15 h 39"/>
              <a:gd name="T42" fmla="*/ 28 w 80"/>
              <a:gd name="T43" fmla="*/ 7 h 39"/>
              <a:gd name="T44" fmla="*/ 40 w 80"/>
              <a:gd name="T45" fmla="*/ 11 h 39"/>
              <a:gd name="T46" fmla="*/ 43 w 80"/>
              <a:gd name="T47" fmla="*/ 7 h 39"/>
              <a:gd name="T48" fmla="*/ 55 w 80"/>
              <a:gd name="T49" fmla="*/ 6 h 39"/>
              <a:gd name="T50" fmla="*/ 58 w 80"/>
              <a:gd name="T51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80" h="39">
                <a:moveTo>
                  <a:pt x="58" y="0"/>
                </a:moveTo>
                <a:cubicBezTo>
                  <a:pt x="60" y="1"/>
                  <a:pt x="63" y="2"/>
                  <a:pt x="66" y="4"/>
                </a:cubicBezTo>
                <a:cubicBezTo>
                  <a:pt x="66" y="4"/>
                  <a:pt x="71" y="5"/>
                  <a:pt x="71" y="6"/>
                </a:cubicBezTo>
                <a:cubicBezTo>
                  <a:pt x="72" y="6"/>
                  <a:pt x="69" y="9"/>
                  <a:pt x="69" y="9"/>
                </a:cubicBezTo>
                <a:cubicBezTo>
                  <a:pt x="70" y="13"/>
                  <a:pt x="74" y="16"/>
                  <a:pt x="79" y="15"/>
                </a:cubicBezTo>
                <a:cubicBezTo>
                  <a:pt x="80" y="20"/>
                  <a:pt x="78" y="22"/>
                  <a:pt x="73" y="26"/>
                </a:cubicBezTo>
                <a:cubicBezTo>
                  <a:pt x="72" y="27"/>
                  <a:pt x="69" y="27"/>
                  <a:pt x="68" y="28"/>
                </a:cubicBezTo>
                <a:cubicBezTo>
                  <a:pt x="64" y="30"/>
                  <a:pt x="65" y="30"/>
                  <a:pt x="60" y="32"/>
                </a:cubicBezTo>
                <a:cubicBezTo>
                  <a:pt x="60" y="32"/>
                  <a:pt x="55" y="33"/>
                  <a:pt x="55" y="34"/>
                </a:cubicBezTo>
                <a:cubicBezTo>
                  <a:pt x="53" y="35"/>
                  <a:pt x="53" y="35"/>
                  <a:pt x="51" y="35"/>
                </a:cubicBezTo>
                <a:cubicBezTo>
                  <a:pt x="49" y="36"/>
                  <a:pt x="35" y="39"/>
                  <a:pt x="28" y="37"/>
                </a:cubicBezTo>
                <a:cubicBezTo>
                  <a:pt x="28" y="37"/>
                  <a:pt x="28" y="36"/>
                  <a:pt x="27" y="35"/>
                </a:cubicBezTo>
                <a:cubicBezTo>
                  <a:pt x="24" y="35"/>
                  <a:pt x="23" y="32"/>
                  <a:pt x="19" y="32"/>
                </a:cubicBezTo>
                <a:cubicBezTo>
                  <a:pt x="18" y="32"/>
                  <a:pt x="17" y="30"/>
                  <a:pt x="15" y="30"/>
                </a:cubicBezTo>
                <a:cubicBezTo>
                  <a:pt x="15" y="28"/>
                  <a:pt x="18" y="28"/>
                  <a:pt x="19" y="28"/>
                </a:cubicBezTo>
                <a:cubicBezTo>
                  <a:pt x="19" y="26"/>
                  <a:pt x="14" y="26"/>
                  <a:pt x="14" y="24"/>
                </a:cubicBezTo>
                <a:cubicBezTo>
                  <a:pt x="12" y="21"/>
                  <a:pt x="15" y="18"/>
                  <a:pt x="14" y="13"/>
                </a:cubicBezTo>
                <a:cubicBezTo>
                  <a:pt x="6" y="11"/>
                  <a:pt x="7" y="20"/>
                  <a:pt x="2" y="15"/>
                </a:cubicBezTo>
                <a:cubicBezTo>
                  <a:pt x="0" y="9"/>
                  <a:pt x="8" y="14"/>
                  <a:pt x="6" y="7"/>
                </a:cubicBezTo>
                <a:cubicBezTo>
                  <a:pt x="14" y="9"/>
                  <a:pt x="13" y="8"/>
                  <a:pt x="21" y="7"/>
                </a:cubicBezTo>
                <a:cubicBezTo>
                  <a:pt x="22" y="11"/>
                  <a:pt x="27" y="11"/>
                  <a:pt x="23" y="15"/>
                </a:cubicBezTo>
                <a:cubicBezTo>
                  <a:pt x="28" y="15"/>
                  <a:pt x="29" y="12"/>
                  <a:pt x="28" y="7"/>
                </a:cubicBezTo>
                <a:cubicBezTo>
                  <a:pt x="29" y="11"/>
                  <a:pt x="45" y="3"/>
                  <a:pt x="40" y="11"/>
                </a:cubicBezTo>
                <a:cubicBezTo>
                  <a:pt x="44" y="13"/>
                  <a:pt x="42" y="8"/>
                  <a:pt x="43" y="7"/>
                </a:cubicBezTo>
                <a:cubicBezTo>
                  <a:pt x="46" y="6"/>
                  <a:pt x="51" y="7"/>
                  <a:pt x="55" y="6"/>
                </a:cubicBezTo>
                <a:cubicBezTo>
                  <a:pt x="57" y="5"/>
                  <a:pt x="58" y="3"/>
                  <a:pt x="58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33" name="ïsḷîdè">
            <a:extLst>
              <a:ext uri="{FF2B5EF4-FFF2-40B4-BE49-F238E27FC236}">
                <a16:creationId xmlns:a16="http://schemas.microsoft.com/office/drawing/2014/main" xmlns="" id="{6581ECB7-1FDF-44A2-81EB-0391EB92BFCC}"/>
              </a:ext>
            </a:extLst>
          </p:cNvPr>
          <p:cNvSpPr/>
          <p:nvPr/>
        </p:nvSpPr>
        <p:spPr bwMode="auto">
          <a:xfrm>
            <a:off x="6949302" y="2923711"/>
            <a:ext cx="101278" cy="71324"/>
          </a:xfrm>
          <a:custGeom>
            <a:avLst/>
            <a:gdLst>
              <a:gd name="T0" fmla="*/ 13 w 48"/>
              <a:gd name="T1" fmla="*/ 0 h 34"/>
              <a:gd name="T2" fmla="*/ 24 w 48"/>
              <a:gd name="T3" fmla="*/ 12 h 34"/>
              <a:gd name="T4" fmla="*/ 27 w 48"/>
              <a:gd name="T5" fmla="*/ 10 h 34"/>
              <a:gd name="T6" fmla="*/ 33 w 48"/>
              <a:gd name="T7" fmla="*/ 15 h 34"/>
              <a:gd name="T8" fmla="*/ 41 w 48"/>
              <a:gd name="T9" fmla="*/ 25 h 34"/>
              <a:gd name="T10" fmla="*/ 48 w 48"/>
              <a:gd name="T11" fmla="*/ 26 h 34"/>
              <a:gd name="T12" fmla="*/ 24 w 48"/>
              <a:gd name="T13" fmla="*/ 28 h 34"/>
              <a:gd name="T14" fmla="*/ 14 w 48"/>
              <a:gd name="T15" fmla="*/ 34 h 34"/>
              <a:gd name="T16" fmla="*/ 0 w 48"/>
              <a:gd name="T17" fmla="*/ 28 h 34"/>
              <a:gd name="T18" fmla="*/ 3 w 48"/>
              <a:gd name="T19" fmla="*/ 26 h 34"/>
              <a:gd name="T20" fmla="*/ 5 w 48"/>
              <a:gd name="T21" fmla="*/ 23 h 34"/>
              <a:gd name="T22" fmla="*/ 5 w 48"/>
              <a:gd name="T23" fmla="*/ 6 h 34"/>
              <a:gd name="T24" fmla="*/ 13 w 48"/>
              <a:gd name="T2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" h="34">
                <a:moveTo>
                  <a:pt x="13" y="0"/>
                </a:moveTo>
                <a:cubicBezTo>
                  <a:pt x="15" y="5"/>
                  <a:pt x="25" y="3"/>
                  <a:pt x="24" y="12"/>
                </a:cubicBezTo>
                <a:cubicBezTo>
                  <a:pt x="25" y="13"/>
                  <a:pt x="28" y="10"/>
                  <a:pt x="27" y="10"/>
                </a:cubicBezTo>
                <a:cubicBezTo>
                  <a:pt x="30" y="11"/>
                  <a:pt x="29" y="15"/>
                  <a:pt x="33" y="15"/>
                </a:cubicBezTo>
                <a:cubicBezTo>
                  <a:pt x="36" y="15"/>
                  <a:pt x="38" y="22"/>
                  <a:pt x="41" y="25"/>
                </a:cubicBezTo>
                <a:cubicBezTo>
                  <a:pt x="46" y="23"/>
                  <a:pt x="44" y="23"/>
                  <a:pt x="48" y="26"/>
                </a:cubicBezTo>
                <a:cubicBezTo>
                  <a:pt x="44" y="31"/>
                  <a:pt x="31" y="27"/>
                  <a:pt x="24" y="28"/>
                </a:cubicBezTo>
                <a:cubicBezTo>
                  <a:pt x="21" y="30"/>
                  <a:pt x="16" y="31"/>
                  <a:pt x="14" y="34"/>
                </a:cubicBezTo>
                <a:cubicBezTo>
                  <a:pt x="10" y="31"/>
                  <a:pt x="8" y="26"/>
                  <a:pt x="0" y="28"/>
                </a:cubicBezTo>
                <a:cubicBezTo>
                  <a:pt x="0" y="27"/>
                  <a:pt x="2" y="27"/>
                  <a:pt x="3" y="26"/>
                </a:cubicBezTo>
                <a:cubicBezTo>
                  <a:pt x="1" y="24"/>
                  <a:pt x="2" y="23"/>
                  <a:pt x="5" y="23"/>
                </a:cubicBezTo>
                <a:cubicBezTo>
                  <a:pt x="2" y="16"/>
                  <a:pt x="5" y="14"/>
                  <a:pt x="5" y="6"/>
                </a:cubicBezTo>
                <a:cubicBezTo>
                  <a:pt x="9" y="5"/>
                  <a:pt x="13" y="5"/>
                  <a:pt x="13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34" name="ïṩḷîḓe">
            <a:extLst>
              <a:ext uri="{FF2B5EF4-FFF2-40B4-BE49-F238E27FC236}">
                <a16:creationId xmlns:a16="http://schemas.microsoft.com/office/drawing/2014/main" xmlns="" id="{6ECAF187-A67A-4E1E-836A-1429308C6539}"/>
              </a:ext>
            </a:extLst>
          </p:cNvPr>
          <p:cNvSpPr/>
          <p:nvPr/>
        </p:nvSpPr>
        <p:spPr bwMode="auto">
          <a:xfrm>
            <a:off x="9886361" y="4086299"/>
            <a:ext cx="168321" cy="181165"/>
          </a:xfrm>
          <a:custGeom>
            <a:avLst/>
            <a:gdLst>
              <a:gd name="T0" fmla="*/ 8 w 80"/>
              <a:gd name="T1" fmla="*/ 12 h 86"/>
              <a:gd name="T2" fmla="*/ 4 w 80"/>
              <a:gd name="T3" fmla="*/ 11 h 86"/>
              <a:gd name="T4" fmla="*/ 0 w 80"/>
              <a:gd name="T5" fmla="*/ 5 h 86"/>
              <a:gd name="T6" fmla="*/ 15 w 80"/>
              <a:gd name="T7" fmla="*/ 3 h 86"/>
              <a:gd name="T8" fmla="*/ 23 w 80"/>
              <a:gd name="T9" fmla="*/ 7 h 86"/>
              <a:gd name="T10" fmla="*/ 23 w 80"/>
              <a:gd name="T11" fmla="*/ 11 h 86"/>
              <a:gd name="T12" fmla="*/ 26 w 80"/>
              <a:gd name="T13" fmla="*/ 14 h 86"/>
              <a:gd name="T14" fmla="*/ 34 w 80"/>
              <a:gd name="T15" fmla="*/ 18 h 86"/>
              <a:gd name="T16" fmla="*/ 47 w 80"/>
              <a:gd name="T17" fmla="*/ 29 h 86"/>
              <a:gd name="T18" fmla="*/ 51 w 80"/>
              <a:gd name="T19" fmla="*/ 35 h 86"/>
              <a:gd name="T20" fmla="*/ 56 w 80"/>
              <a:gd name="T21" fmla="*/ 37 h 86"/>
              <a:gd name="T22" fmla="*/ 60 w 80"/>
              <a:gd name="T23" fmla="*/ 40 h 86"/>
              <a:gd name="T24" fmla="*/ 60 w 80"/>
              <a:gd name="T25" fmla="*/ 44 h 86"/>
              <a:gd name="T26" fmla="*/ 64 w 80"/>
              <a:gd name="T27" fmla="*/ 48 h 86"/>
              <a:gd name="T28" fmla="*/ 69 w 80"/>
              <a:gd name="T29" fmla="*/ 53 h 86"/>
              <a:gd name="T30" fmla="*/ 73 w 80"/>
              <a:gd name="T31" fmla="*/ 57 h 86"/>
              <a:gd name="T32" fmla="*/ 77 w 80"/>
              <a:gd name="T33" fmla="*/ 66 h 86"/>
              <a:gd name="T34" fmla="*/ 79 w 80"/>
              <a:gd name="T35" fmla="*/ 74 h 86"/>
              <a:gd name="T36" fmla="*/ 80 w 80"/>
              <a:gd name="T37" fmla="*/ 80 h 86"/>
              <a:gd name="T38" fmla="*/ 71 w 80"/>
              <a:gd name="T39" fmla="*/ 81 h 86"/>
              <a:gd name="T40" fmla="*/ 64 w 80"/>
              <a:gd name="T41" fmla="*/ 81 h 86"/>
              <a:gd name="T42" fmla="*/ 64 w 80"/>
              <a:gd name="T43" fmla="*/ 78 h 86"/>
              <a:gd name="T44" fmla="*/ 60 w 80"/>
              <a:gd name="T45" fmla="*/ 78 h 86"/>
              <a:gd name="T46" fmla="*/ 51 w 80"/>
              <a:gd name="T47" fmla="*/ 70 h 86"/>
              <a:gd name="T48" fmla="*/ 52 w 80"/>
              <a:gd name="T49" fmla="*/ 66 h 86"/>
              <a:gd name="T50" fmla="*/ 51 w 80"/>
              <a:gd name="T51" fmla="*/ 66 h 86"/>
              <a:gd name="T52" fmla="*/ 49 w 80"/>
              <a:gd name="T53" fmla="*/ 63 h 86"/>
              <a:gd name="T54" fmla="*/ 45 w 80"/>
              <a:gd name="T55" fmla="*/ 63 h 86"/>
              <a:gd name="T56" fmla="*/ 38 w 80"/>
              <a:gd name="T57" fmla="*/ 55 h 86"/>
              <a:gd name="T58" fmla="*/ 34 w 80"/>
              <a:gd name="T59" fmla="*/ 42 h 86"/>
              <a:gd name="T60" fmla="*/ 32 w 80"/>
              <a:gd name="T61" fmla="*/ 46 h 86"/>
              <a:gd name="T62" fmla="*/ 28 w 80"/>
              <a:gd name="T63" fmla="*/ 37 h 86"/>
              <a:gd name="T64" fmla="*/ 24 w 80"/>
              <a:gd name="T65" fmla="*/ 33 h 86"/>
              <a:gd name="T66" fmla="*/ 21 w 80"/>
              <a:gd name="T67" fmla="*/ 31 h 86"/>
              <a:gd name="T68" fmla="*/ 19 w 80"/>
              <a:gd name="T69" fmla="*/ 24 h 86"/>
              <a:gd name="T70" fmla="*/ 13 w 80"/>
              <a:gd name="T71" fmla="*/ 20 h 86"/>
              <a:gd name="T72" fmla="*/ 10 w 80"/>
              <a:gd name="T73" fmla="*/ 16 h 86"/>
              <a:gd name="T74" fmla="*/ 8 w 80"/>
              <a:gd name="T75" fmla="*/ 12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0" h="86">
                <a:moveTo>
                  <a:pt x="8" y="12"/>
                </a:moveTo>
                <a:cubicBezTo>
                  <a:pt x="8" y="10"/>
                  <a:pt x="5" y="11"/>
                  <a:pt x="4" y="11"/>
                </a:cubicBezTo>
                <a:cubicBezTo>
                  <a:pt x="2" y="9"/>
                  <a:pt x="4" y="4"/>
                  <a:pt x="0" y="5"/>
                </a:cubicBezTo>
                <a:cubicBezTo>
                  <a:pt x="5" y="0"/>
                  <a:pt x="9" y="6"/>
                  <a:pt x="15" y="3"/>
                </a:cubicBezTo>
                <a:cubicBezTo>
                  <a:pt x="15" y="8"/>
                  <a:pt x="20" y="5"/>
                  <a:pt x="23" y="7"/>
                </a:cubicBezTo>
                <a:cubicBezTo>
                  <a:pt x="23" y="7"/>
                  <a:pt x="22" y="10"/>
                  <a:pt x="23" y="11"/>
                </a:cubicBezTo>
                <a:cubicBezTo>
                  <a:pt x="24" y="12"/>
                  <a:pt x="27" y="10"/>
                  <a:pt x="26" y="14"/>
                </a:cubicBezTo>
                <a:cubicBezTo>
                  <a:pt x="31" y="13"/>
                  <a:pt x="30" y="18"/>
                  <a:pt x="34" y="18"/>
                </a:cubicBezTo>
                <a:cubicBezTo>
                  <a:pt x="37" y="18"/>
                  <a:pt x="42" y="29"/>
                  <a:pt x="47" y="29"/>
                </a:cubicBezTo>
                <a:cubicBezTo>
                  <a:pt x="51" y="29"/>
                  <a:pt x="49" y="33"/>
                  <a:pt x="51" y="35"/>
                </a:cubicBezTo>
                <a:cubicBezTo>
                  <a:pt x="52" y="36"/>
                  <a:pt x="55" y="36"/>
                  <a:pt x="56" y="37"/>
                </a:cubicBezTo>
                <a:cubicBezTo>
                  <a:pt x="57" y="37"/>
                  <a:pt x="59" y="40"/>
                  <a:pt x="60" y="40"/>
                </a:cubicBezTo>
                <a:cubicBezTo>
                  <a:pt x="61" y="41"/>
                  <a:pt x="59" y="43"/>
                  <a:pt x="60" y="44"/>
                </a:cubicBezTo>
                <a:cubicBezTo>
                  <a:pt x="61" y="45"/>
                  <a:pt x="63" y="47"/>
                  <a:pt x="64" y="48"/>
                </a:cubicBezTo>
                <a:cubicBezTo>
                  <a:pt x="65" y="49"/>
                  <a:pt x="66" y="53"/>
                  <a:pt x="69" y="53"/>
                </a:cubicBezTo>
                <a:cubicBezTo>
                  <a:pt x="70" y="53"/>
                  <a:pt x="72" y="57"/>
                  <a:pt x="73" y="57"/>
                </a:cubicBezTo>
                <a:cubicBezTo>
                  <a:pt x="75" y="59"/>
                  <a:pt x="74" y="66"/>
                  <a:pt x="77" y="66"/>
                </a:cubicBezTo>
                <a:cubicBezTo>
                  <a:pt x="79" y="67"/>
                  <a:pt x="79" y="72"/>
                  <a:pt x="79" y="74"/>
                </a:cubicBezTo>
                <a:cubicBezTo>
                  <a:pt x="78" y="77"/>
                  <a:pt x="74" y="80"/>
                  <a:pt x="80" y="80"/>
                </a:cubicBezTo>
                <a:cubicBezTo>
                  <a:pt x="80" y="86"/>
                  <a:pt x="74" y="82"/>
                  <a:pt x="71" y="81"/>
                </a:cubicBezTo>
                <a:cubicBezTo>
                  <a:pt x="69" y="81"/>
                  <a:pt x="66" y="82"/>
                  <a:pt x="64" y="81"/>
                </a:cubicBezTo>
                <a:cubicBezTo>
                  <a:pt x="63" y="81"/>
                  <a:pt x="64" y="78"/>
                  <a:pt x="64" y="78"/>
                </a:cubicBezTo>
                <a:cubicBezTo>
                  <a:pt x="63" y="77"/>
                  <a:pt x="61" y="78"/>
                  <a:pt x="60" y="78"/>
                </a:cubicBezTo>
                <a:cubicBezTo>
                  <a:pt x="58" y="76"/>
                  <a:pt x="55" y="70"/>
                  <a:pt x="51" y="70"/>
                </a:cubicBezTo>
                <a:cubicBezTo>
                  <a:pt x="51" y="69"/>
                  <a:pt x="52" y="68"/>
                  <a:pt x="52" y="66"/>
                </a:cubicBezTo>
                <a:cubicBezTo>
                  <a:pt x="52" y="64"/>
                  <a:pt x="51" y="65"/>
                  <a:pt x="51" y="66"/>
                </a:cubicBezTo>
                <a:cubicBezTo>
                  <a:pt x="48" y="67"/>
                  <a:pt x="50" y="63"/>
                  <a:pt x="49" y="63"/>
                </a:cubicBezTo>
                <a:cubicBezTo>
                  <a:pt x="48" y="62"/>
                  <a:pt x="46" y="63"/>
                  <a:pt x="45" y="63"/>
                </a:cubicBezTo>
                <a:cubicBezTo>
                  <a:pt x="43" y="60"/>
                  <a:pt x="43" y="55"/>
                  <a:pt x="38" y="55"/>
                </a:cubicBezTo>
                <a:cubicBezTo>
                  <a:pt x="40" y="48"/>
                  <a:pt x="34" y="48"/>
                  <a:pt x="34" y="42"/>
                </a:cubicBezTo>
                <a:cubicBezTo>
                  <a:pt x="32" y="42"/>
                  <a:pt x="32" y="44"/>
                  <a:pt x="32" y="46"/>
                </a:cubicBezTo>
                <a:cubicBezTo>
                  <a:pt x="29" y="44"/>
                  <a:pt x="30" y="40"/>
                  <a:pt x="28" y="37"/>
                </a:cubicBezTo>
                <a:cubicBezTo>
                  <a:pt x="28" y="36"/>
                  <a:pt x="25" y="34"/>
                  <a:pt x="24" y="33"/>
                </a:cubicBezTo>
                <a:cubicBezTo>
                  <a:pt x="24" y="32"/>
                  <a:pt x="23" y="31"/>
                  <a:pt x="21" y="31"/>
                </a:cubicBezTo>
                <a:cubicBezTo>
                  <a:pt x="22" y="27"/>
                  <a:pt x="20" y="26"/>
                  <a:pt x="19" y="24"/>
                </a:cubicBezTo>
                <a:cubicBezTo>
                  <a:pt x="18" y="21"/>
                  <a:pt x="15" y="21"/>
                  <a:pt x="13" y="20"/>
                </a:cubicBezTo>
                <a:cubicBezTo>
                  <a:pt x="13" y="20"/>
                  <a:pt x="9" y="16"/>
                  <a:pt x="10" y="16"/>
                </a:cubicBezTo>
                <a:cubicBezTo>
                  <a:pt x="8" y="12"/>
                  <a:pt x="14" y="9"/>
                  <a:pt x="8" y="12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35" name="ïSḻîḑé">
            <a:extLst>
              <a:ext uri="{FF2B5EF4-FFF2-40B4-BE49-F238E27FC236}">
                <a16:creationId xmlns:a16="http://schemas.microsoft.com/office/drawing/2014/main" xmlns="" id="{F6E6A598-4932-4522-A27F-2FEAA0AC0F0C}"/>
              </a:ext>
            </a:extLst>
          </p:cNvPr>
          <p:cNvSpPr/>
          <p:nvPr/>
        </p:nvSpPr>
        <p:spPr bwMode="auto">
          <a:xfrm>
            <a:off x="9049038" y="4368745"/>
            <a:ext cx="121250" cy="221107"/>
          </a:xfrm>
          <a:custGeom>
            <a:avLst/>
            <a:gdLst>
              <a:gd name="T0" fmla="*/ 43 w 57"/>
              <a:gd name="T1" fmla="*/ 0 h 104"/>
              <a:gd name="T2" fmla="*/ 50 w 57"/>
              <a:gd name="T3" fmla="*/ 1 h 104"/>
              <a:gd name="T4" fmla="*/ 47 w 57"/>
              <a:gd name="T5" fmla="*/ 35 h 104"/>
              <a:gd name="T6" fmla="*/ 43 w 57"/>
              <a:gd name="T7" fmla="*/ 57 h 104"/>
              <a:gd name="T8" fmla="*/ 37 w 57"/>
              <a:gd name="T9" fmla="*/ 67 h 104"/>
              <a:gd name="T10" fmla="*/ 36 w 57"/>
              <a:gd name="T11" fmla="*/ 78 h 104"/>
              <a:gd name="T12" fmla="*/ 36 w 57"/>
              <a:gd name="T13" fmla="*/ 82 h 104"/>
              <a:gd name="T14" fmla="*/ 32 w 57"/>
              <a:gd name="T15" fmla="*/ 83 h 104"/>
              <a:gd name="T16" fmla="*/ 30 w 57"/>
              <a:gd name="T17" fmla="*/ 95 h 104"/>
              <a:gd name="T18" fmla="*/ 28 w 57"/>
              <a:gd name="T19" fmla="*/ 96 h 104"/>
              <a:gd name="T20" fmla="*/ 26 w 57"/>
              <a:gd name="T21" fmla="*/ 102 h 104"/>
              <a:gd name="T22" fmla="*/ 8 w 57"/>
              <a:gd name="T23" fmla="*/ 104 h 104"/>
              <a:gd name="T24" fmla="*/ 6 w 57"/>
              <a:gd name="T25" fmla="*/ 95 h 104"/>
              <a:gd name="T26" fmla="*/ 4 w 57"/>
              <a:gd name="T27" fmla="*/ 91 h 104"/>
              <a:gd name="T28" fmla="*/ 0 w 57"/>
              <a:gd name="T29" fmla="*/ 89 h 104"/>
              <a:gd name="T30" fmla="*/ 0 w 57"/>
              <a:gd name="T31" fmla="*/ 82 h 104"/>
              <a:gd name="T32" fmla="*/ 2 w 57"/>
              <a:gd name="T33" fmla="*/ 80 h 104"/>
              <a:gd name="T34" fmla="*/ 0 w 57"/>
              <a:gd name="T35" fmla="*/ 78 h 104"/>
              <a:gd name="T36" fmla="*/ 4 w 57"/>
              <a:gd name="T37" fmla="*/ 70 h 104"/>
              <a:gd name="T38" fmla="*/ 4 w 57"/>
              <a:gd name="T39" fmla="*/ 67 h 104"/>
              <a:gd name="T40" fmla="*/ 8 w 57"/>
              <a:gd name="T41" fmla="*/ 65 h 104"/>
              <a:gd name="T42" fmla="*/ 11 w 57"/>
              <a:gd name="T43" fmla="*/ 55 h 104"/>
              <a:gd name="T44" fmla="*/ 8 w 57"/>
              <a:gd name="T45" fmla="*/ 50 h 104"/>
              <a:gd name="T46" fmla="*/ 8 w 57"/>
              <a:gd name="T47" fmla="*/ 39 h 104"/>
              <a:gd name="T48" fmla="*/ 11 w 57"/>
              <a:gd name="T49" fmla="*/ 35 h 104"/>
              <a:gd name="T50" fmla="*/ 17 w 57"/>
              <a:gd name="T51" fmla="*/ 31 h 104"/>
              <a:gd name="T52" fmla="*/ 26 w 57"/>
              <a:gd name="T53" fmla="*/ 24 h 104"/>
              <a:gd name="T54" fmla="*/ 32 w 57"/>
              <a:gd name="T55" fmla="*/ 26 h 104"/>
              <a:gd name="T56" fmla="*/ 34 w 57"/>
              <a:gd name="T57" fmla="*/ 14 h 104"/>
              <a:gd name="T58" fmla="*/ 39 w 57"/>
              <a:gd name="T59" fmla="*/ 13 h 104"/>
              <a:gd name="T60" fmla="*/ 43 w 57"/>
              <a:gd name="T61" fmla="*/ 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7" h="104">
                <a:moveTo>
                  <a:pt x="43" y="0"/>
                </a:moveTo>
                <a:cubicBezTo>
                  <a:pt x="45" y="1"/>
                  <a:pt x="47" y="2"/>
                  <a:pt x="50" y="1"/>
                </a:cubicBezTo>
                <a:cubicBezTo>
                  <a:pt x="47" y="11"/>
                  <a:pt x="57" y="28"/>
                  <a:pt x="47" y="35"/>
                </a:cubicBezTo>
                <a:cubicBezTo>
                  <a:pt x="47" y="43"/>
                  <a:pt x="46" y="50"/>
                  <a:pt x="43" y="57"/>
                </a:cubicBezTo>
                <a:cubicBezTo>
                  <a:pt x="42" y="61"/>
                  <a:pt x="41" y="66"/>
                  <a:pt x="37" y="67"/>
                </a:cubicBezTo>
                <a:cubicBezTo>
                  <a:pt x="39" y="71"/>
                  <a:pt x="36" y="75"/>
                  <a:pt x="36" y="78"/>
                </a:cubicBezTo>
                <a:cubicBezTo>
                  <a:pt x="35" y="79"/>
                  <a:pt x="36" y="81"/>
                  <a:pt x="36" y="82"/>
                </a:cubicBezTo>
                <a:cubicBezTo>
                  <a:pt x="35" y="82"/>
                  <a:pt x="32" y="83"/>
                  <a:pt x="32" y="83"/>
                </a:cubicBezTo>
                <a:cubicBezTo>
                  <a:pt x="31" y="87"/>
                  <a:pt x="32" y="91"/>
                  <a:pt x="30" y="95"/>
                </a:cubicBezTo>
                <a:cubicBezTo>
                  <a:pt x="30" y="95"/>
                  <a:pt x="28" y="95"/>
                  <a:pt x="28" y="96"/>
                </a:cubicBezTo>
                <a:cubicBezTo>
                  <a:pt x="28" y="98"/>
                  <a:pt x="25" y="99"/>
                  <a:pt x="26" y="102"/>
                </a:cubicBezTo>
                <a:cubicBezTo>
                  <a:pt x="21" y="104"/>
                  <a:pt x="15" y="104"/>
                  <a:pt x="8" y="104"/>
                </a:cubicBezTo>
                <a:cubicBezTo>
                  <a:pt x="8" y="99"/>
                  <a:pt x="4" y="100"/>
                  <a:pt x="6" y="95"/>
                </a:cubicBezTo>
                <a:cubicBezTo>
                  <a:pt x="4" y="95"/>
                  <a:pt x="4" y="92"/>
                  <a:pt x="4" y="91"/>
                </a:cubicBezTo>
                <a:cubicBezTo>
                  <a:pt x="2" y="91"/>
                  <a:pt x="1" y="90"/>
                  <a:pt x="0" y="89"/>
                </a:cubicBezTo>
                <a:cubicBezTo>
                  <a:pt x="0" y="87"/>
                  <a:pt x="0" y="84"/>
                  <a:pt x="0" y="82"/>
                </a:cubicBezTo>
                <a:cubicBezTo>
                  <a:pt x="0" y="80"/>
                  <a:pt x="2" y="80"/>
                  <a:pt x="2" y="80"/>
                </a:cubicBezTo>
                <a:cubicBezTo>
                  <a:pt x="2" y="78"/>
                  <a:pt x="0" y="78"/>
                  <a:pt x="0" y="78"/>
                </a:cubicBezTo>
                <a:cubicBezTo>
                  <a:pt x="1" y="75"/>
                  <a:pt x="3" y="72"/>
                  <a:pt x="4" y="70"/>
                </a:cubicBezTo>
                <a:cubicBezTo>
                  <a:pt x="4" y="70"/>
                  <a:pt x="3" y="67"/>
                  <a:pt x="4" y="67"/>
                </a:cubicBezTo>
                <a:cubicBezTo>
                  <a:pt x="4" y="66"/>
                  <a:pt x="8" y="65"/>
                  <a:pt x="8" y="65"/>
                </a:cubicBezTo>
                <a:cubicBezTo>
                  <a:pt x="9" y="62"/>
                  <a:pt x="5" y="49"/>
                  <a:pt x="11" y="55"/>
                </a:cubicBezTo>
                <a:cubicBezTo>
                  <a:pt x="12" y="51"/>
                  <a:pt x="8" y="53"/>
                  <a:pt x="8" y="50"/>
                </a:cubicBezTo>
                <a:cubicBezTo>
                  <a:pt x="8" y="46"/>
                  <a:pt x="8" y="42"/>
                  <a:pt x="8" y="39"/>
                </a:cubicBezTo>
                <a:cubicBezTo>
                  <a:pt x="11" y="39"/>
                  <a:pt x="11" y="37"/>
                  <a:pt x="11" y="35"/>
                </a:cubicBezTo>
                <a:cubicBezTo>
                  <a:pt x="15" y="36"/>
                  <a:pt x="15" y="32"/>
                  <a:pt x="17" y="31"/>
                </a:cubicBezTo>
                <a:cubicBezTo>
                  <a:pt x="19" y="30"/>
                  <a:pt x="27" y="31"/>
                  <a:pt x="26" y="24"/>
                </a:cubicBezTo>
                <a:cubicBezTo>
                  <a:pt x="29" y="23"/>
                  <a:pt x="29" y="26"/>
                  <a:pt x="32" y="26"/>
                </a:cubicBezTo>
                <a:cubicBezTo>
                  <a:pt x="30" y="20"/>
                  <a:pt x="34" y="19"/>
                  <a:pt x="34" y="14"/>
                </a:cubicBezTo>
                <a:cubicBezTo>
                  <a:pt x="39" y="17"/>
                  <a:pt x="38" y="2"/>
                  <a:pt x="39" y="13"/>
                </a:cubicBezTo>
                <a:cubicBezTo>
                  <a:pt x="46" y="10"/>
                  <a:pt x="40" y="2"/>
                  <a:pt x="43" y="0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136" name="îṡlíḓè">
            <a:extLst>
              <a:ext uri="{FF2B5EF4-FFF2-40B4-BE49-F238E27FC236}">
                <a16:creationId xmlns:a16="http://schemas.microsoft.com/office/drawing/2014/main" xmlns="" id="{D5FDDDE0-DEBC-480A-A103-E850B336C63F}"/>
              </a:ext>
            </a:extLst>
          </p:cNvPr>
          <p:cNvSpPr/>
          <p:nvPr/>
        </p:nvSpPr>
        <p:spPr bwMode="auto">
          <a:xfrm>
            <a:off x="10171650" y="4357334"/>
            <a:ext cx="650461" cy="477875"/>
          </a:xfrm>
          <a:custGeom>
            <a:avLst/>
            <a:gdLst>
              <a:gd name="T0" fmla="*/ 178 w 307"/>
              <a:gd name="T1" fmla="*/ 19 h 226"/>
              <a:gd name="T2" fmla="*/ 171 w 307"/>
              <a:gd name="T3" fmla="*/ 22 h 226"/>
              <a:gd name="T4" fmla="*/ 180 w 307"/>
              <a:gd name="T5" fmla="*/ 34 h 226"/>
              <a:gd name="T6" fmla="*/ 206 w 307"/>
              <a:gd name="T7" fmla="*/ 48 h 226"/>
              <a:gd name="T8" fmla="*/ 214 w 307"/>
              <a:gd name="T9" fmla="*/ 37 h 226"/>
              <a:gd name="T10" fmla="*/ 216 w 307"/>
              <a:gd name="T11" fmla="*/ 30 h 226"/>
              <a:gd name="T12" fmla="*/ 218 w 307"/>
              <a:gd name="T13" fmla="*/ 13 h 226"/>
              <a:gd name="T14" fmla="*/ 223 w 307"/>
              <a:gd name="T15" fmla="*/ 4 h 226"/>
              <a:gd name="T16" fmla="*/ 229 w 307"/>
              <a:gd name="T17" fmla="*/ 11 h 226"/>
              <a:gd name="T18" fmla="*/ 238 w 307"/>
              <a:gd name="T19" fmla="*/ 30 h 226"/>
              <a:gd name="T20" fmla="*/ 247 w 307"/>
              <a:gd name="T21" fmla="*/ 43 h 226"/>
              <a:gd name="T22" fmla="*/ 257 w 307"/>
              <a:gd name="T23" fmla="*/ 56 h 226"/>
              <a:gd name="T24" fmla="*/ 262 w 307"/>
              <a:gd name="T25" fmla="*/ 71 h 226"/>
              <a:gd name="T26" fmla="*/ 268 w 307"/>
              <a:gd name="T27" fmla="*/ 75 h 226"/>
              <a:gd name="T28" fmla="*/ 279 w 307"/>
              <a:gd name="T29" fmla="*/ 82 h 226"/>
              <a:gd name="T30" fmla="*/ 288 w 307"/>
              <a:gd name="T31" fmla="*/ 101 h 226"/>
              <a:gd name="T32" fmla="*/ 292 w 307"/>
              <a:gd name="T33" fmla="*/ 104 h 226"/>
              <a:gd name="T34" fmla="*/ 303 w 307"/>
              <a:gd name="T35" fmla="*/ 112 h 226"/>
              <a:gd name="T36" fmla="*/ 307 w 307"/>
              <a:gd name="T37" fmla="*/ 143 h 226"/>
              <a:gd name="T38" fmla="*/ 301 w 307"/>
              <a:gd name="T39" fmla="*/ 158 h 226"/>
              <a:gd name="T40" fmla="*/ 301 w 307"/>
              <a:gd name="T41" fmla="*/ 164 h 226"/>
              <a:gd name="T42" fmla="*/ 298 w 307"/>
              <a:gd name="T43" fmla="*/ 175 h 226"/>
              <a:gd name="T44" fmla="*/ 287 w 307"/>
              <a:gd name="T45" fmla="*/ 185 h 226"/>
              <a:gd name="T46" fmla="*/ 277 w 307"/>
              <a:gd name="T47" fmla="*/ 212 h 226"/>
              <a:gd name="T48" fmla="*/ 260 w 307"/>
              <a:gd name="T49" fmla="*/ 220 h 226"/>
              <a:gd name="T50" fmla="*/ 253 w 307"/>
              <a:gd name="T51" fmla="*/ 226 h 226"/>
              <a:gd name="T52" fmla="*/ 238 w 307"/>
              <a:gd name="T53" fmla="*/ 222 h 226"/>
              <a:gd name="T54" fmla="*/ 205 w 307"/>
              <a:gd name="T55" fmla="*/ 216 h 226"/>
              <a:gd name="T56" fmla="*/ 203 w 307"/>
              <a:gd name="T57" fmla="*/ 205 h 226"/>
              <a:gd name="T58" fmla="*/ 201 w 307"/>
              <a:gd name="T59" fmla="*/ 199 h 226"/>
              <a:gd name="T60" fmla="*/ 186 w 307"/>
              <a:gd name="T61" fmla="*/ 188 h 226"/>
              <a:gd name="T62" fmla="*/ 178 w 307"/>
              <a:gd name="T63" fmla="*/ 179 h 226"/>
              <a:gd name="T64" fmla="*/ 164 w 307"/>
              <a:gd name="T65" fmla="*/ 173 h 226"/>
              <a:gd name="T66" fmla="*/ 156 w 307"/>
              <a:gd name="T67" fmla="*/ 170 h 226"/>
              <a:gd name="T68" fmla="*/ 121 w 307"/>
              <a:gd name="T69" fmla="*/ 162 h 226"/>
              <a:gd name="T70" fmla="*/ 102 w 307"/>
              <a:gd name="T71" fmla="*/ 168 h 226"/>
              <a:gd name="T72" fmla="*/ 95 w 307"/>
              <a:gd name="T73" fmla="*/ 171 h 226"/>
              <a:gd name="T74" fmla="*/ 89 w 307"/>
              <a:gd name="T75" fmla="*/ 177 h 226"/>
              <a:gd name="T76" fmla="*/ 85 w 307"/>
              <a:gd name="T77" fmla="*/ 177 h 226"/>
              <a:gd name="T78" fmla="*/ 52 w 307"/>
              <a:gd name="T79" fmla="*/ 183 h 226"/>
              <a:gd name="T80" fmla="*/ 46 w 307"/>
              <a:gd name="T81" fmla="*/ 186 h 226"/>
              <a:gd name="T82" fmla="*/ 14 w 307"/>
              <a:gd name="T83" fmla="*/ 192 h 226"/>
              <a:gd name="T84" fmla="*/ 18 w 307"/>
              <a:gd name="T85" fmla="*/ 171 h 226"/>
              <a:gd name="T86" fmla="*/ 14 w 307"/>
              <a:gd name="T87" fmla="*/ 160 h 226"/>
              <a:gd name="T88" fmla="*/ 14 w 307"/>
              <a:gd name="T89" fmla="*/ 153 h 226"/>
              <a:gd name="T90" fmla="*/ 9 w 307"/>
              <a:gd name="T91" fmla="*/ 142 h 226"/>
              <a:gd name="T92" fmla="*/ 7 w 307"/>
              <a:gd name="T93" fmla="*/ 132 h 226"/>
              <a:gd name="T94" fmla="*/ 3 w 307"/>
              <a:gd name="T95" fmla="*/ 121 h 226"/>
              <a:gd name="T96" fmla="*/ 5 w 307"/>
              <a:gd name="T97" fmla="*/ 112 h 226"/>
              <a:gd name="T98" fmla="*/ 5 w 307"/>
              <a:gd name="T99" fmla="*/ 88 h 226"/>
              <a:gd name="T100" fmla="*/ 26 w 307"/>
              <a:gd name="T101" fmla="*/ 75 h 226"/>
              <a:gd name="T102" fmla="*/ 50 w 307"/>
              <a:gd name="T103" fmla="*/ 69 h 226"/>
              <a:gd name="T104" fmla="*/ 63 w 307"/>
              <a:gd name="T105" fmla="*/ 63 h 226"/>
              <a:gd name="T106" fmla="*/ 68 w 307"/>
              <a:gd name="T107" fmla="*/ 43 h 226"/>
              <a:gd name="T108" fmla="*/ 85 w 307"/>
              <a:gd name="T109" fmla="*/ 43 h 226"/>
              <a:gd name="T110" fmla="*/ 89 w 307"/>
              <a:gd name="T111" fmla="*/ 30 h 226"/>
              <a:gd name="T112" fmla="*/ 104 w 307"/>
              <a:gd name="T113" fmla="*/ 20 h 226"/>
              <a:gd name="T114" fmla="*/ 115 w 307"/>
              <a:gd name="T115" fmla="*/ 26 h 226"/>
              <a:gd name="T116" fmla="*/ 119 w 307"/>
              <a:gd name="T117" fmla="*/ 28 h 226"/>
              <a:gd name="T118" fmla="*/ 123 w 307"/>
              <a:gd name="T119" fmla="*/ 24 h 226"/>
              <a:gd name="T120" fmla="*/ 136 w 307"/>
              <a:gd name="T121" fmla="*/ 13 h 226"/>
              <a:gd name="T122" fmla="*/ 145 w 307"/>
              <a:gd name="T123" fmla="*/ 9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07" h="226">
                <a:moveTo>
                  <a:pt x="178" y="9"/>
                </a:moveTo>
                <a:cubicBezTo>
                  <a:pt x="178" y="12"/>
                  <a:pt x="178" y="16"/>
                  <a:pt x="178" y="19"/>
                </a:cubicBezTo>
                <a:cubicBezTo>
                  <a:pt x="177" y="19"/>
                  <a:pt x="175" y="19"/>
                  <a:pt x="173" y="19"/>
                </a:cubicBezTo>
                <a:cubicBezTo>
                  <a:pt x="175" y="21"/>
                  <a:pt x="174" y="22"/>
                  <a:pt x="171" y="22"/>
                </a:cubicBezTo>
                <a:cubicBezTo>
                  <a:pt x="174" y="26"/>
                  <a:pt x="171" y="25"/>
                  <a:pt x="171" y="30"/>
                </a:cubicBezTo>
                <a:cubicBezTo>
                  <a:pt x="173" y="33"/>
                  <a:pt x="176" y="34"/>
                  <a:pt x="180" y="34"/>
                </a:cubicBezTo>
                <a:cubicBezTo>
                  <a:pt x="181" y="42"/>
                  <a:pt x="193" y="38"/>
                  <a:pt x="193" y="47"/>
                </a:cubicBezTo>
                <a:cubicBezTo>
                  <a:pt x="198" y="47"/>
                  <a:pt x="204" y="46"/>
                  <a:pt x="206" y="48"/>
                </a:cubicBezTo>
                <a:cubicBezTo>
                  <a:pt x="210" y="48"/>
                  <a:pt x="207" y="40"/>
                  <a:pt x="214" y="43"/>
                </a:cubicBezTo>
                <a:cubicBezTo>
                  <a:pt x="213" y="42"/>
                  <a:pt x="211" y="37"/>
                  <a:pt x="214" y="37"/>
                </a:cubicBezTo>
                <a:cubicBezTo>
                  <a:pt x="216" y="37"/>
                  <a:pt x="213" y="34"/>
                  <a:pt x="214" y="32"/>
                </a:cubicBezTo>
                <a:cubicBezTo>
                  <a:pt x="214" y="32"/>
                  <a:pt x="216" y="31"/>
                  <a:pt x="216" y="30"/>
                </a:cubicBezTo>
                <a:cubicBezTo>
                  <a:pt x="216" y="28"/>
                  <a:pt x="218" y="26"/>
                  <a:pt x="218" y="22"/>
                </a:cubicBezTo>
                <a:cubicBezTo>
                  <a:pt x="217" y="21"/>
                  <a:pt x="215" y="19"/>
                  <a:pt x="218" y="13"/>
                </a:cubicBezTo>
                <a:cubicBezTo>
                  <a:pt x="218" y="13"/>
                  <a:pt x="221" y="13"/>
                  <a:pt x="221" y="13"/>
                </a:cubicBezTo>
                <a:cubicBezTo>
                  <a:pt x="223" y="11"/>
                  <a:pt x="221" y="5"/>
                  <a:pt x="223" y="4"/>
                </a:cubicBezTo>
                <a:cubicBezTo>
                  <a:pt x="227" y="3"/>
                  <a:pt x="224" y="9"/>
                  <a:pt x="227" y="11"/>
                </a:cubicBezTo>
                <a:cubicBezTo>
                  <a:pt x="227" y="11"/>
                  <a:pt x="229" y="11"/>
                  <a:pt x="229" y="11"/>
                </a:cubicBezTo>
                <a:cubicBezTo>
                  <a:pt x="230" y="14"/>
                  <a:pt x="231" y="18"/>
                  <a:pt x="232" y="20"/>
                </a:cubicBezTo>
                <a:cubicBezTo>
                  <a:pt x="234" y="24"/>
                  <a:pt x="238" y="26"/>
                  <a:pt x="238" y="30"/>
                </a:cubicBezTo>
                <a:cubicBezTo>
                  <a:pt x="243" y="25"/>
                  <a:pt x="240" y="33"/>
                  <a:pt x="246" y="32"/>
                </a:cubicBezTo>
                <a:cubicBezTo>
                  <a:pt x="245" y="36"/>
                  <a:pt x="245" y="40"/>
                  <a:pt x="247" y="43"/>
                </a:cubicBezTo>
                <a:cubicBezTo>
                  <a:pt x="250" y="46"/>
                  <a:pt x="247" y="50"/>
                  <a:pt x="249" y="56"/>
                </a:cubicBezTo>
                <a:cubicBezTo>
                  <a:pt x="254" y="50"/>
                  <a:pt x="250" y="55"/>
                  <a:pt x="257" y="56"/>
                </a:cubicBezTo>
                <a:cubicBezTo>
                  <a:pt x="257" y="59"/>
                  <a:pt x="255" y="59"/>
                  <a:pt x="255" y="61"/>
                </a:cubicBezTo>
                <a:cubicBezTo>
                  <a:pt x="258" y="64"/>
                  <a:pt x="263" y="64"/>
                  <a:pt x="262" y="71"/>
                </a:cubicBezTo>
                <a:cubicBezTo>
                  <a:pt x="264" y="71"/>
                  <a:pt x="267" y="70"/>
                  <a:pt x="268" y="71"/>
                </a:cubicBezTo>
                <a:cubicBezTo>
                  <a:pt x="268" y="71"/>
                  <a:pt x="267" y="74"/>
                  <a:pt x="268" y="75"/>
                </a:cubicBezTo>
                <a:cubicBezTo>
                  <a:pt x="268" y="75"/>
                  <a:pt x="271" y="74"/>
                  <a:pt x="272" y="75"/>
                </a:cubicBezTo>
                <a:cubicBezTo>
                  <a:pt x="274" y="77"/>
                  <a:pt x="273" y="83"/>
                  <a:pt x="279" y="82"/>
                </a:cubicBezTo>
                <a:cubicBezTo>
                  <a:pt x="279" y="87"/>
                  <a:pt x="282" y="92"/>
                  <a:pt x="285" y="95"/>
                </a:cubicBezTo>
                <a:cubicBezTo>
                  <a:pt x="286" y="97"/>
                  <a:pt x="287" y="99"/>
                  <a:pt x="288" y="101"/>
                </a:cubicBezTo>
                <a:cubicBezTo>
                  <a:pt x="289" y="101"/>
                  <a:pt x="291" y="100"/>
                  <a:pt x="292" y="101"/>
                </a:cubicBezTo>
                <a:cubicBezTo>
                  <a:pt x="293" y="101"/>
                  <a:pt x="291" y="104"/>
                  <a:pt x="292" y="104"/>
                </a:cubicBezTo>
                <a:cubicBezTo>
                  <a:pt x="294" y="106"/>
                  <a:pt x="297" y="105"/>
                  <a:pt x="296" y="104"/>
                </a:cubicBezTo>
                <a:cubicBezTo>
                  <a:pt x="300" y="108"/>
                  <a:pt x="297" y="113"/>
                  <a:pt x="303" y="112"/>
                </a:cubicBezTo>
                <a:cubicBezTo>
                  <a:pt x="299" y="117"/>
                  <a:pt x="304" y="124"/>
                  <a:pt x="305" y="132"/>
                </a:cubicBezTo>
                <a:cubicBezTo>
                  <a:pt x="306" y="137"/>
                  <a:pt x="303" y="141"/>
                  <a:pt x="307" y="143"/>
                </a:cubicBezTo>
                <a:cubicBezTo>
                  <a:pt x="303" y="146"/>
                  <a:pt x="304" y="149"/>
                  <a:pt x="303" y="157"/>
                </a:cubicBezTo>
                <a:cubicBezTo>
                  <a:pt x="303" y="156"/>
                  <a:pt x="300" y="157"/>
                  <a:pt x="301" y="158"/>
                </a:cubicBezTo>
                <a:cubicBezTo>
                  <a:pt x="302" y="158"/>
                  <a:pt x="303" y="158"/>
                  <a:pt x="303" y="158"/>
                </a:cubicBezTo>
                <a:cubicBezTo>
                  <a:pt x="303" y="159"/>
                  <a:pt x="302" y="163"/>
                  <a:pt x="301" y="164"/>
                </a:cubicBezTo>
                <a:cubicBezTo>
                  <a:pt x="301" y="164"/>
                  <a:pt x="298" y="166"/>
                  <a:pt x="298" y="166"/>
                </a:cubicBezTo>
                <a:cubicBezTo>
                  <a:pt x="297" y="168"/>
                  <a:pt x="301" y="171"/>
                  <a:pt x="298" y="175"/>
                </a:cubicBezTo>
                <a:cubicBezTo>
                  <a:pt x="294" y="175"/>
                  <a:pt x="295" y="180"/>
                  <a:pt x="290" y="179"/>
                </a:cubicBezTo>
                <a:cubicBezTo>
                  <a:pt x="291" y="183"/>
                  <a:pt x="290" y="185"/>
                  <a:pt x="287" y="185"/>
                </a:cubicBezTo>
                <a:cubicBezTo>
                  <a:pt x="288" y="192"/>
                  <a:pt x="284" y="194"/>
                  <a:pt x="285" y="201"/>
                </a:cubicBezTo>
                <a:cubicBezTo>
                  <a:pt x="277" y="200"/>
                  <a:pt x="278" y="207"/>
                  <a:pt x="277" y="212"/>
                </a:cubicBezTo>
                <a:cubicBezTo>
                  <a:pt x="275" y="212"/>
                  <a:pt x="272" y="212"/>
                  <a:pt x="272" y="214"/>
                </a:cubicBezTo>
                <a:cubicBezTo>
                  <a:pt x="271" y="218"/>
                  <a:pt x="264" y="218"/>
                  <a:pt x="260" y="220"/>
                </a:cubicBezTo>
                <a:cubicBezTo>
                  <a:pt x="259" y="221"/>
                  <a:pt x="258" y="223"/>
                  <a:pt x="257" y="224"/>
                </a:cubicBezTo>
                <a:cubicBezTo>
                  <a:pt x="255" y="224"/>
                  <a:pt x="253" y="223"/>
                  <a:pt x="253" y="226"/>
                </a:cubicBezTo>
                <a:cubicBezTo>
                  <a:pt x="249" y="223"/>
                  <a:pt x="247" y="219"/>
                  <a:pt x="242" y="218"/>
                </a:cubicBezTo>
                <a:cubicBezTo>
                  <a:pt x="238" y="216"/>
                  <a:pt x="239" y="221"/>
                  <a:pt x="238" y="222"/>
                </a:cubicBezTo>
                <a:cubicBezTo>
                  <a:pt x="234" y="224"/>
                  <a:pt x="228" y="221"/>
                  <a:pt x="225" y="226"/>
                </a:cubicBezTo>
                <a:cubicBezTo>
                  <a:pt x="218" y="222"/>
                  <a:pt x="213" y="217"/>
                  <a:pt x="205" y="216"/>
                </a:cubicBezTo>
                <a:cubicBezTo>
                  <a:pt x="207" y="214"/>
                  <a:pt x="207" y="212"/>
                  <a:pt x="205" y="207"/>
                </a:cubicBezTo>
                <a:cubicBezTo>
                  <a:pt x="204" y="206"/>
                  <a:pt x="203" y="207"/>
                  <a:pt x="203" y="205"/>
                </a:cubicBezTo>
                <a:cubicBezTo>
                  <a:pt x="203" y="205"/>
                  <a:pt x="203" y="203"/>
                  <a:pt x="203" y="203"/>
                </a:cubicBezTo>
                <a:cubicBezTo>
                  <a:pt x="202" y="201"/>
                  <a:pt x="197" y="200"/>
                  <a:pt x="201" y="199"/>
                </a:cubicBezTo>
                <a:cubicBezTo>
                  <a:pt x="200" y="198"/>
                  <a:pt x="192" y="194"/>
                  <a:pt x="191" y="198"/>
                </a:cubicBezTo>
                <a:cubicBezTo>
                  <a:pt x="189" y="195"/>
                  <a:pt x="189" y="190"/>
                  <a:pt x="186" y="188"/>
                </a:cubicBezTo>
                <a:cubicBezTo>
                  <a:pt x="185" y="184"/>
                  <a:pt x="187" y="183"/>
                  <a:pt x="188" y="181"/>
                </a:cubicBezTo>
                <a:cubicBezTo>
                  <a:pt x="186" y="179"/>
                  <a:pt x="184" y="180"/>
                  <a:pt x="178" y="179"/>
                </a:cubicBezTo>
                <a:cubicBezTo>
                  <a:pt x="175" y="181"/>
                  <a:pt x="175" y="188"/>
                  <a:pt x="167" y="186"/>
                </a:cubicBezTo>
                <a:cubicBezTo>
                  <a:pt x="169" y="179"/>
                  <a:pt x="162" y="181"/>
                  <a:pt x="164" y="173"/>
                </a:cubicBezTo>
                <a:cubicBezTo>
                  <a:pt x="159" y="173"/>
                  <a:pt x="158" y="170"/>
                  <a:pt x="152" y="171"/>
                </a:cubicBezTo>
                <a:cubicBezTo>
                  <a:pt x="152" y="170"/>
                  <a:pt x="155" y="170"/>
                  <a:pt x="156" y="170"/>
                </a:cubicBezTo>
                <a:cubicBezTo>
                  <a:pt x="151" y="164"/>
                  <a:pt x="147" y="169"/>
                  <a:pt x="137" y="168"/>
                </a:cubicBezTo>
                <a:cubicBezTo>
                  <a:pt x="131" y="166"/>
                  <a:pt x="126" y="164"/>
                  <a:pt x="121" y="162"/>
                </a:cubicBezTo>
                <a:cubicBezTo>
                  <a:pt x="116" y="164"/>
                  <a:pt x="111" y="163"/>
                  <a:pt x="109" y="168"/>
                </a:cubicBezTo>
                <a:cubicBezTo>
                  <a:pt x="107" y="168"/>
                  <a:pt x="104" y="167"/>
                  <a:pt x="102" y="168"/>
                </a:cubicBezTo>
                <a:cubicBezTo>
                  <a:pt x="100" y="168"/>
                  <a:pt x="101" y="169"/>
                  <a:pt x="100" y="170"/>
                </a:cubicBezTo>
                <a:cubicBezTo>
                  <a:pt x="97" y="170"/>
                  <a:pt x="98" y="166"/>
                  <a:pt x="95" y="171"/>
                </a:cubicBezTo>
                <a:cubicBezTo>
                  <a:pt x="94" y="172"/>
                  <a:pt x="92" y="173"/>
                  <a:pt x="93" y="175"/>
                </a:cubicBezTo>
                <a:cubicBezTo>
                  <a:pt x="90" y="173"/>
                  <a:pt x="89" y="169"/>
                  <a:pt x="89" y="177"/>
                </a:cubicBezTo>
                <a:cubicBezTo>
                  <a:pt x="87" y="177"/>
                  <a:pt x="87" y="175"/>
                  <a:pt x="85" y="175"/>
                </a:cubicBezTo>
                <a:cubicBezTo>
                  <a:pt x="83" y="175"/>
                  <a:pt x="85" y="177"/>
                  <a:pt x="85" y="177"/>
                </a:cubicBezTo>
                <a:cubicBezTo>
                  <a:pt x="83" y="181"/>
                  <a:pt x="77" y="179"/>
                  <a:pt x="76" y="185"/>
                </a:cubicBezTo>
                <a:cubicBezTo>
                  <a:pt x="71" y="181"/>
                  <a:pt x="60" y="183"/>
                  <a:pt x="52" y="183"/>
                </a:cubicBezTo>
                <a:cubicBezTo>
                  <a:pt x="49" y="182"/>
                  <a:pt x="51" y="186"/>
                  <a:pt x="50" y="186"/>
                </a:cubicBezTo>
                <a:cubicBezTo>
                  <a:pt x="49" y="187"/>
                  <a:pt x="47" y="186"/>
                  <a:pt x="46" y="186"/>
                </a:cubicBezTo>
                <a:cubicBezTo>
                  <a:pt x="44" y="187"/>
                  <a:pt x="43" y="188"/>
                  <a:pt x="40" y="188"/>
                </a:cubicBezTo>
                <a:cubicBezTo>
                  <a:pt x="35" y="190"/>
                  <a:pt x="26" y="194"/>
                  <a:pt x="14" y="192"/>
                </a:cubicBezTo>
                <a:cubicBezTo>
                  <a:pt x="15" y="187"/>
                  <a:pt x="14" y="181"/>
                  <a:pt x="20" y="181"/>
                </a:cubicBezTo>
                <a:cubicBezTo>
                  <a:pt x="19" y="178"/>
                  <a:pt x="22" y="172"/>
                  <a:pt x="18" y="171"/>
                </a:cubicBezTo>
                <a:cubicBezTo>
                  <a:pt x="13" y="171"/>
                  <a:pt x="20" y="170"/>
                  <a:pt x="18" y="164"/>
                </a:cubicBezTo>
                <a:cubicBezTo>
                  <a:pt x="16" y="159"/>
                  <a:pt x="16" y="168"/>
                  <a:pt x="14" y="160"/>
                </a:cubicBezTo>
                <a:cubicBezTo>
                  <a:pt x="14" y="160"/>
                  <a:pt x="15" y="157"/>
                  <a:pt x="14" y="157"/>
                </a:cubicBezTo>
                <a:cubicBezTo>
                  <a:pt x="12" y="154"/>
                  <a:pt x="15" y="156"/>
                  <a:pt x="14" y="153"/>
                </a:cubicBezTo>
                <a:cubicBezTo>
                  <a:pt x="14" y="149"/>
                  <a:pt x="10" y="146"/>
                  <a:pt x="13" y="143"/>
                </a:cubicBezTo>
                <a:cubicBezTo>
                  <a:pt x="13" y="141"/>
                  <a:pt x="10" y="143"/>
                  <a:pt x="9" y="142"/>
                </a:cubicBezTo>
                <a:cubicBezTo>
                  <a:pt x="8" y="141"/>
                  <a:pt x="9" y="139"/>
                  <a:pt x="9" y="138"/>
                </a:cubicBezTo>
                <a:cubicBezTo>
                  <a:pt x="9" y="138"/>
                  <a:pt x="7" y="132"/>
                  <a:pt x="7" y="132"/>
                </a:cubicBezTo>
                <a:cubicBezTo>
                  <a:pt x="4" y="130"/>
                  <a:pt x="8" y="131"/>
                  <a:pt x="7" y="129"/>
                </a:cubicBezTo>
                <a:cubicBezTo>
                  <a:pt x="6" y="126"/>
                  <a:pt x="2" y="125"/>
                  <a:pt x="3" y="121"/>
                </a:cubicBezTo>
                <a:cubicBezTo>
                  <a:pt x="8" y="122"/>
                  <a:pt x="5" y="114"/>
                  <a:pt x="9" y="114"/>
                </a:cubicBezTo>
                <a:cubicBezTo>
                  <a:pt x="9" y="111"/>
                  <a:pt x="6" y="113"/>
                  <a:pt x="5" y="112"/>
                </a:cubicBezTo>
                <a:cubicBezTo>
                  <a:pt x="4" y="110"/>
                  <a:pt x="6" y="105"/>
                  <a:pt x="1" y="106"/>
                </a:cubicBezTo>
                <a:cubicBezTo>
                  <a:pt x="0" y="98"/>
                  <a:pt x="4" y="94"/>
                  <a:pt x="5" y="88"/>
                </a:cubicBezTo>
                <a:cubicBezTo>
                  <a:pt x="7" y="91"/>
                  <a:pt x="14" y="89"/>
                  <a:pt x="14" y="84"/>
                </a:cubicBezTo>
                <a:cubicBezTo>
                  <a:pt x="15" y="80"/>
                  <a:pt x="26" y="83"/>
                  <a:pt x="26" y="75"/>
                </a:cubicBezTo>
                <a:cubicBezTo>
                  <a:pt x="36" y="76"/>
                  <a:pt x="41" y="71"/>
                  <a:pt x="50" y="71"/>
                </a:cubicBezTo>
                <a:cubicBezTo>
                  <a:pt x="52" y="71"/>
                  <a:pt x="50" y="68"/>
                  <a:pt x="50" y="69"/>
                </a:cubicBezTo>
                <a:cubicBezTo>
                  <a:pt x="53" y="65"/>
                  <a:pt x="59" y="68"/>
                  <a:pt x="59" y="61"/>
                </a:cubicBezTo>
                <a:cubicBezTo>
                  <a:pt x="61" y="62"/>
                  <a:pt x="61" y="63"/>
                  <a:pt x="63" y="63"/>
                </a:cubicBezTo>
                <a:cubicBezTo>
                  <a:pt x="67" y="64"/>
                  <a:pt x="62" y="55"/>
                  <a:pt x="68" y="58"/>
                </a:cubicBezTo>
                <a:cubicBezTo>
                  <a:pt x="67" y="50"/>
                  <a:pt x="68" y="51"/>
                  <a:pt x="68" y="43"/>
                </a:cubicBezTo>
                <a:cubicBezTo>
                  <a:pt x="73" y="43"/>
                  <a:pt x="76" y="45"/>
                  <a:pt x="80" y="47"/>
                </a:cubicBezTo>
                <a:cubicBezTo>
                  <a:pt x="82" y="45"/>
                  <a:pt x="82" y="42"/>
                  <a:pt x="85" y="43"/>
                </a:cubicBezTo>
                <a:cubicBezTo>
                  <a:pt x="83" y="39"/>
                  <a:pt x="90" y="36"/>
                  <a:pt x="85" y="35"/>
                </a:cubicBezTo>
                <a:cubicBezTo>
                  <a:pt x="86" y="33"/>
                  <a:pt x="89" y="33"/>
                  <a:pt x="89" y="30"/>
                </a:cubicBezTo>
                <a:cubicBezTo>
                  <a:pt x="95" y="31"/>
                  <a:pt x="91" y="23"/>
                  <a:pt x="98" y="26"/>
                </a:cubicBezTo>
                <a:cubicBezTo>
                  <a:pt x="100" y="24"/>
                  <a:pt x="102" y="22"/>
                  <a:pt x="104" y="20"/>
                </a:cubicBezTo>
                <a:cubicBezTo>
                  <a:pt x="106" y="22"/>
                  <a:pt x="109" y="23"/>
                  <a:pt x="113" y="22"/>
                </a:cubicBezTo>
                <a:cubicBezTo>
                  <a:pt x="109" y="26"/>
                  <a:pt x="114" y="24"/>
                  <a:pt x="115" y="26"/>
                </a:cubicBezTo>
                <a:cubicBezTo>
                  <a:pt x="115" y="26"/>
                  <a:pt x="115" y="28"/>
                  <a:pt x="115" y="28"/>
                </a:cubicBezTo>
                <a:cubicBezTo>
                  <a:pt x="116" y="28"/>
                  <a:pt x="118" y="27"/>
                  <a:pt x="119" y="28"/>
                </a:cubicBezTo>
                <a:cubicBezTo>
                  <a:pt x="119" y="28"/>
                  <a:pt x="121" y="33"/>
                  <a:pt x="126" y="32"/>
                </a:cubicBezTo>
                <a:cubicBezTo>
                  <a:pt x="129" y="33"/>
                  <a:pt x="127" y="22"/>
                  <a:pt x="123" y="24"/>
                </a:cubicBezTo>
                <a:cubicBezTo>
                  <a:pt x="124" y="22"/>
                  <a:pt x="126" y="21"/>
                  <a:pt x="128" y="20"/>
                </a:cubicBezTo>
                <a:cubicBezTo>
                  <a:pt x="128" y="16"/>
                  <a:pt x="131" y="13"/>
                  <a:pt x="136" y="13"/>
                </a:cubicBezTo>
                <a:cubicBezTo>
                  <a:pt x="135" y="9"/>
                  <a:pt x="137" y="7"/>
                  <a:pt x="141" y="7"/>
                </a:cubicBezTo>
                <a:cubicBezTo>
                  <a:pt x="138" y="13"/>
                  <a:pt x="140" y="10"/>
                  <a:pt x="145" y="9"/>
                </a:cubicBezTo>
                <a:cubicBezTo>
                  <a:pt x="153" y="0"/>
                  <a:pt x="168" y="9"/>
                  <a:pt x="178" y="9"/>
                </a:cubicBezTo>
                <a:close/>
              </a:path>
            </a:pathLst>
          </a:custGeom>
          <a:solidFill>
            <a:srgbClr val="E4E6EA">
              <a:alpha val="40000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7" name="iṩḷïḑe">
            <a:extLst>
              <a:ext uri="{FF2B5EF4-FFF2-40B4-BE49-F238E27FC236}">
                <a16:creationId xmlns:a16="http://schemas.microsoft.com/office/drawing/2014/main" xmlns="" id="{C47A6A50-8674-4015-9994-33084494A6F1}"/>
              </a:ext>
            </a:extLst>
          </p:cNvPr>
          <p:cNvSpPr txBox="1"/>
          <p:nvPr/>
        </p:nvSpPr>
        <p:spPr>
          <a:xfrm>
            <a:off x="671512" y="2803577"/>
            <a:ext cx="4514047" cy="198000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endParaRPr lang="en-US" sz="1600" b="1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xmlns="" id="{BFFC4BBA-94F7-4305-9D76-2AF7D3D406FC}"/>
              </a:ext>
            </a:extLst>
          </p:cNvPr>
          <p:cNvCxnSpPr/>
          <p:nvPr/>
        </p:nvCxnSpPr>
        <p:spPr>
          <a:xfrm>
            <a:off x="5355276" y="1123950"/>
            <a:ext cx="0" cy="5019675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śḻíḍê">
            <a:extLst>
              <a:ext uri="{FF2B5EF4-FFF2-40B4-BE49-F238E27FC236}">
                <a16:creationId xmlns:a16="http://schemas.microsoft.com/office/drawing/2014/main" xmlns="" id="{36C95879-5615-4684-AA33-2B900CB0E7FF}"/>
              </a:ext>
            </a:extLst>
          </p:cNvPr>
          <p:cNvSpPr txBox="1"/>
          <p:nvPr/>
        </p:nvSpPr>
        <p:spPr>
          <a:xfrm>
            <a:off x="6333698" y="1693052"/>
            <a:ext cx="5186788" cy="499702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r>
              <a:rPr lang="en-US" altLang="zh-CN" b="1" dirty="0" err="1" smtClean="0">
                <a:solidFill>
                  <a:schemeClr val="accent1"/>
                </a:solidFill>
              </a:rPr>
              <a:t>Apriori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26" name="í$ľíďè">
            <a:extLst>
              <a:ext uri="{FF2B5EF4-FFF2-40B4-BE49-F238E27FC236}">
                <a16:creationId xmlns:a16="http://schemas.microsoft.com/office/drawing/2014/main" xmlns="" id="{65B9A9FC-B380-4DA3-ACD5-CDF3B83F3BFB}"/>
              </a:ext>
            </a:extLst>
          </p:cNvPr>
          <p:cNvSpPr txBox="1"/>
          <p:nvPr/>
        </p:nvSpPr>
        <p:spPr>
          <a:xfrm>
            <a:off x="6319791" y="1881339"/>
            <a:ext cx="5186787" cy="852766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40000" lnSpcReduction="20000"/>
          </a:bodyPr>
          <a:lstStyle/>
          <a:p>
            <a:pPr marL="171450" marR="0" lvl="0" indent="-1714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zh-CN" sz="1000" dirty="0" smtClean="0"/>
          </a:p>
          <a:p>
            <a:pPr marL="171450" marR="0" lvl="0" indent="-1714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zh-CN" sz="2000" dirty="0" smtClean="0"/>
          </a:p>
          <a:p>
            <a:pPr marL="171450" marR="0" lvl="0" indent="-1714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3300" dirty="0" smtClean="0"/>
              <a:t>每次增加频繁项集的大小，</a:t>
            </a:r>
            <a:endParaRPr lang="en-US" altLang="zh-CN" sz="3300" dirty="0" smtClean="0"/>
          </a:p>
          <a:p>
            <a:pPr marL="171450" marR="0" lvl="0" indent="-1714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3300" dirty="0" err="1" smtClean="0"/>
              <a:t>Apriori</a:t>
            </a:r>
            <a:r>
              <a:rPr lang="zh-CN" altLang="en-US" sz="3300" dirty="0" smtClean="0"/>
              <a:t>算法都会重新扫描整个数据集</a:t>
            </a:r>
            <a:endParaRPr lang="en-US" altLang="zh-CN" sz="3300" dirty="0" smtClean="0"/>
          </a:p>
          <a:p>
            <a:pPr marL="171450" marR="0" lvl="0" indent="-1714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zh-CN" sz="2000" dirty="0"/>
          </a:p>
        </p:txBody>
      </p:sp>
      <p:sp>
        <p:nvSpPr>
          <p:cNvPr id="28" name="iś1idê">
            <a:extLst>
              <a:ext uri="{FF2B5EF4-FFF2-40B4-BE49-F238E27FC236}">
                <a16:creationId xmlns:a16="http://schemas.microsoft.com/office/drawing/2014/main" xmlns="" id="{DC0AE5DC-84FB-4629-A8C6-CCB645561E7F}"/>
              </a:ext>
            </a:extLst>
          </p:cNvPr>
          <p:cNvSpPr/>
          <p:nvPr/>
        </p:nvSpPr>
        <p:spPr>
          <a:xfrm>
            <a:off x="5691000" y="1786358"/>
            <a:ext cx="537820" cy="537824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ï$líḑê">
            <a:extLst>
              <a:ext uri="{FF2B5EF4-FFF2-40B4-BE49-F238E27FC236}">
                <a16:creationId xmlns:a16="http://schemas.microsoft.com/office/drawing/2014/main" xmlns="" id="{11478745-4EB2-40D7-89E3-B20FD32942D6}"/>
              </a:ext>
            </a:extLst>
          </p:cNvPr>
          <p:cNvSpPr/>
          <p:nvPr/>
        </p:nvSpPr>
        <p:spPr bwMode="auto">
          <a:xfrm>
            <a:off x="5822791" y="1920824"/>
            <a:ext cx="274236" cy="268889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198" dirty="0">
              <a:solidFill>
                <a:schemeClr val="bg1"/>
              </a:solidFill>
            </a:endParaRPr>
          </a:p>
        </p:txBody>
      </p:sp>
      <p:sp>
        <p:nvSpPr>
          <p:cNvPr id="20" name="iŝlíḍé">
            <a:extLst>
              <a:ext uri="{FF2B5EF4-FFF2-40B4-BE49-F238E27FC236}">
                <a16:creationId xmlns:a16="http://schemas.microsoft.com/office/drawing/2014/main" xmlns="" id="{CCA3DB04-3463-48EE-9E32-70F3C5303A49}"/>
              </a:ext>
            </a:extLst>
          </p:cNvPr>
          <p:cNvSpPr txBox="1"/>
          <p:nvPr/>
        </p:nvSpPr>
        <p:spPr>
          <a:xfrm>
            <a:off x="6333698" y="4133064"/>
            <a:ext cx="5186788" cy="499702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r>
              <a:rPr lang="en-US" altLang="zh-CN" b="1" dirty="0" err="1" smtClean="0">
                <a:solidFill>
                  <a:schemeClr val="accent3"/>
                </a:solidFill>
              </a:rPr>
              <a:t>Fp</a:t>
            </a:r>
            <a:r>
              <a:rPr lang="en-US" altLang="zh-CN" b="1" dirty="0" smtClean="0">
                <a:solidFill>
                  <a:schemeClr val="accent3"/>
                </a:solidFill>
              </a:rPr>
              <a:t>-growth</a:t>
            </a:r>
            <a:endParaRPr lang="en-US" altLang="zh-CN" b="1" dirty="0">
              <a:solidFill>
                <a:schemeClr val="accent3"/>
              </a:solidFill>
            </a:endParaRPr>
          </a:p>
        </p:txBody>
      </p:sp>
      <p:sp>
        <p:nvSpPr>
          <p:cNvPr id="21" name="íşḷîḑé">
            <a:extLst>
              <a:ext uri="{FF2B5EF4-FFF2-40B4-BE49-F238E27FC236}">
                <a16:creationId xmlns:a16="http://schemas.microsoft.com/office/drawing/2014/main" xmlns="" id="{6C108274-4D2E-4565-AB07-21D02B68E1BA}"/>
              </a:ext>
            </a:extLst>
          </p:cNvPr>
          <p:cNvSpPr txBox="1"/>
          <p:nvPr/>
        </p:nvSpPr>
        <p:spPr>
          <a:xfrm>
            <a:off x="6308068" y="4641448"/>
            <a:ext cx="5186787" cy="1551942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77500" lnSpcReduction="20000"/>
          </a:bodyPr>
          <a:lstStyle/>
          <a:p>
            <a:pPr marL="171450" indent="-1714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高效发现频繁项集的方法</a:t>
            </a:r>
            <a:endParaRPr lang="en-US" altLang="zh-CN" sz="1600" dirty="0" smtClean="0"/>
          </a:p>
          <a:p>
            <a:pPr marL="171450" indent="-1714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基于</a:t>
            </a:r>
            <a:r>
              <a:rPr lang="en-US" altLang="zh-CN" sz="1600" dirty="0" err="1" smtClean="0"/>
              <a:t>Apriori</a:t>
            </a:r>
            <a:r>
              <a:rPr lang="zh-CN" altLang="en-US" sz="1600" dirty="0" smtClean="0"/>
              <a:t>构建，但做了优化，</a:t>
            </a:r>
            <a:endParaRPr lang="en-US" altLang="zh-CN" sz="1600" dirty="0" smtClean="0"/>
          </a:p>
          <a:p>
            <a:pPr marL="171450" indent="-1714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将数据集存储在一个特定的称为</a:t>
            </a:r>
            <a:r>
              <a:rPr lang="en-US" altLang="zh-CN" sz="1600" dirty="0" smtClean="0"/>
              <a:t>FP</a:t>
            </a:r>
            <a:r>
              <a:rPr lang="zh-CN" altLang="en-US" sz="1600" dirty="0" smtClean="0"/>
              <a:t>树的结构之后</a:t>
            </a:r>
            <a:endParaRPr lang="en-US" altLang="zh-CN" sz="1600" dirty="0" smtClean="0"/>
          </a:p>
          <a:p>
            <a:pPr marL="171450" indent="-1714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发现频繁项集和频繁项对</a:t>
            </a:r>
            <a:endParaRPr lang="en-US" altLang="zh-CN" sz="1600" dirty="0" smtClean="0"/>
          </a:p>
          <a:p>
            <a:pPr marL="171450" indent="-1714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只需对数据库进行两次遍历</a:t>
            </a:r>
            <a:endParaRPr lang="en-US" altLang="zh-CN" sz="1600" dirty="0" smtClean="0"/>
          </a:p>
          <a:p>
            <a:pPr marL="171450" indent="-1714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不能用于发现关联规则</a:t>
            </a:r>
            <a:endParaRPr lang="en-US" altLang="zh-CN" sz="1600" dirty="0"/>
          </a:p>
          <a:p>
            <a:pPr marL="171450" indent="-171450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zh-CN" sz="1000" dirty="0"/>
          </a:p>
        </p:txBody>
      </p:sp>
      <p:sp>
        <p:nvSpPr>
          <p:cNvPr id="23" name="iṥļïḋè">
            <a:extLst>
              <a:ext uri="{FF2B5EF4-FFF2-40B4-BE49-F238E27FC236}">
                <a16:creationId xmlns:a16="http://schemas.microsoft.com/office/drawing/2014/main" xmlns="" id="{3ED8136C-321F-40FF-BBCD-BA0301349D5F}"/>
              </a:ext>
            </a:extLst>
          </p:cNvPr>
          <p:cNvSpPr/>
          <p:nvPr/>
        </p:nvSpPr>
        <p:spPr>
          <a:xfrm>
            <a:off x="5691000" y="4226370"/>
            <a:ext cx="537820" cy="537824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4" name="iśļïḋè">
            <a:extLst>
              <a:ext uri="{FF2B5EF4-FFF2-40B4-BE49-F238E27FC236}">
                <a16:creationId xmlns:a16="http://schemas.microsoft.com/office/drawing/2014/main" xmlns="" id="{6BDCAB40-99E1-4351-8252-2CF4A0D7AF70}"/>
              </a:ext>
            </a:extLst>
          </p:cNvPr>
          <p:cNvSpPr/>
          <p:nvPr/>
        </p:nvSpPr>
        <p:spPr bwMode="auto">
          <a:xfrm>
            <a:off x="5822791" y="4360836"/>
            <a:ext cx="274236" cy="268889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198" dirty="0">
              <a:solidFill>
                <a:schemeClr val="bg1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208005C1-AAD8-42CC-8935-36D520C50005}"/>
              </a:ext>
            </a:extLst>
          </p:cNvPr>
          <p:cNvCxnSpPr/>
          <p:nvPr/>
        </p:nvCxnSpPr>
        <p:spPr>
          <a:xfrm>
            <a:off x="6456000" y="3519000"/>
            <a:ext cx="506448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íSľïdè">
            <a:extLst>
              <a:ext uri="{FF2B5EF4-FFF2-40B4-BE49-F238E27FC236}">
                <a16:creationId xmlns:a16="http://schemas.microsoft.com/office/drawing/2014/main" xmlns="" id="{B24DEB19-40CC-4295-907E-5AABD73A1538}"/>
              </a:ext>
            </a:extLst>
          </p:cNvPr>
          <p:cNvSpPr txBox="1"/>
          <p:nvPr/>
        </p:nvSpPr>
        <p:spPr>
          <a:xfrm>
            <a:off x="786001" y="2415876"/>
            <a:ext cx="1079999" cy="220036"/>
          </a:xfrm>
          <a:prstGeom prst="rect">
            <a:avLst/>
          </a:prstGeom>
          <a:noFill/>
        </p:spPr>
        <p:txBody>
          <a:bodyPr wrap="none" numCol="1" rtlCol="0">
            <a:prstTxWarp prst="textPlain">
              <a:avLst/>
            </a:prstTxWarp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REPORT</a:t>
            </a:r>
            <a:endParaRPr kumimoji="0" lang="zh-CN" altLang="en-US" sz="16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8" name="ïŝļïḋê">
            <a:extLst>
              <a:ext uri="{FF2B5EF4-FFF2-40B4-BE49-F238E27FC236}">
                <a16:creationId xmlns:a16="http://schemas.microsoft.com/office/drawing/2014/main" xmlns="" id="{34ABDA0C-55BA-4045-B312-1CFA4A4C0DA1}"/>
              </a:ext>
            </a:extLst>
          </p:cNvPr>
          <p:cNvSpPr txBox="1"/>
          <p:nvPr/>
        </p:nvSpPr>
        <p:spPr>
          <a:xfrm>
            <a:off x="787885" y="2239156"/>
            <a:ext cx="770608" cy="131856"/>
          </a:xfrm>
          <a:prstGeom prst="rect">
            <a:avLst/>
          </a:prstGeom>
          <a:noFill/>
        </p:spPr>
        <p:txBody>
          <a:bodyPr wrap="none" numCol="1" rtlCol="0">
            <a:prstTxWarp prst="textPlain">
              <a:avLst/>
            </a:prstTxWarp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ANNUAL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9" name="îşḷïďê">
            <a:extLst>
              <a:ext uri="{FF2B5EF4-FFF2-40B4-BE49-F238E27FC236}">
                <a16:creationId xmlns:a16="http://schemas.microsoft.com/office/drawing/2014/main" xmlns="" id="{85437AE2-7B66-4C02-9C78-09B509324585}"/>
              </a:ext>
            </a:extLst>
          </p:cNvPr>
          <p:cNvSpPr txBox="1"/>
          <p:nvPr/>
        </p:nvSpPr>
        <p:spPr>
          <a:xfrm>
            <a:off x="1193149" y="1994462"/>
            <a:ext cx="481346" cy="197592"/>
          </a:xfrm>
          <a:prstGeom prst="rect">
            <a:avLst/>
          </a:prstGeom>
          <a:noFill/>
        </p:spPr>
        <p:txBody>
          <a:bodyPr wrap="none" numCol="1" rtlCol="0">
            <a:prstTxWarp prst="textPlain">
              <a:avLst/>
            </a:prstTxWarp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2018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" name="îṡḷíďé">
            <a:extLst>
              <a:ext uri="{FF2B5EF4-FFF2-40B4-BE49-F238E27FC236}">
                <a16:creationId xmlns:a16="http://schemas.microsoft.com/office/drawing/2014/main" xmlns="" id="{0B4C9EB9-2E48-4E76-9CB3-4590D59D334B}"/>
              </a:ext>
            </a:extLst>
          </p:cNvPr>
          <p:cNvSpPr/>
          <p:nvPr/>
        </p:nvSpPr>
        <p:spPr>
          <a:xfrm>
            <a:off x="786001" y="1994461"/>
            <a:ext cx="357267" cy="184306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15" name="íşḻïdè">
            <a:extLst>
              <a:ext uri="{FF2B5EF4-FFF2-40B4-BE49-F238E27FC236}">
                <a16:creationId xmlns:a16="http://schemas.microsoft.com/office/drawing/2014/main" xmlns="" id="{C109A879-A6FD-43B5-BDCC-94E3B6FEE7F1}"/>
              </a:ext>
            </a:extLst>
          </p:cNvPr>
          <p:cNvSpPr/>
          <p:nvPr/>
        </p:nvSpPr>
        <p:spPr>
          <a:xfrm>
            <a:off x="786000" y="1994461"/>
            <a:ext cx="107181" cy="18430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16" name="íṡļïdè">
            <a:extLst>
              <a:ext uri="{FF2B5EF4-FFF2-40B4-BE49-F238E27FC236}">
                <a16:creationId xmlns:a16="http://schemas.microsoft.com/office/drawing/2014/main" xmlns="" id="{E931F466-2A35-4B84-86F0-02F423EB4A73}"/>
              </a:ext>
            </a:extLst>
          </p:cNvPr>
          <p:cNvSpPr/>
          <p:nvPr/>
        </p:nvSpPr>
        <p:spPr>
          <a:xfrm>
            <a:off x="1608375" y="2112051"/>
            <a:ext cx="257625" cy="257236"/>
          </a:xfrm>
          <a:custGeom>
            <a:avLst/>
            <a:gdLst>
              <a:gd name="connsiteX0" fmla="*/ 259984 w 607639"/>
              <a:gd name="connsiteY0" fmla="*/ 430308 h 606722"/>
              <a:gd name="connsiteX1" fmla="*/ 287837 w 607639"/>
              <a:gd name="connsiteY1" fmla="*/ 458126 h 606722"/>
              <a:gd name="connsiteX2" fmla="*/ 139047 w 607639"/>
              <a:gd name="connsiteY2" fmla="*/ 606722 h 606722"/>
              <a:gd name="connsiteX3" fmla="*/ 111282 w 607639"/>
              <a:gd name="connsiteY3" fmla="*/ 578905 h 606722"/>
              <a:gd name="connsiteX4" fmla="*/ 204460 w 607639"/>
              <a:gd name="connsiteY4" fmla="*/ 374844 h 606722"/>
              <a:gd name="connsiteX5" fmla="*/ 232231 w 607639"/>
              <a:gd name="connsiteY5" fmla="*/ 402573 h 606722"/>
              <a:gd name="connsiteX6" fmla="*/ 27771 w 607639"/>
              <a:gd name="connsiteY6" fmla="*/ 606722 h 606722"/>
              <a:gd name="connsiteX7" fmla="*/ 0 w 607639"/>
              <a:gd name="connsiteY7" fmla="*/ 578904 h 606722"/>
              <a:gd name="connsiteX8" fmla="*/ 148791 w 607639"/>
              <a:gd name="connsiteY8" fmla="*/ 319309 h 606722"/>
              <a:gd name="connsiteX9" fmla="*/ 176555 w 607639"/>
              <a:gd name="connsiteY9" fmla="*/ 347040 h 606722"/>
              <a:gd name="connsiteX10" fmla="*/ 27853 w 607639"/>
              <a:gd name="connsiteY10" fmla="*/ 495652 h 606722"/>
              <a:gd name="connsiteX11" fmla="*/ 0 w 607639"/>
              <a:gd name="connsiteY11" fmla="*/ 467921 h 606722"/>
              <a:gd name="connsiteX12" fmla="*/ 482456 w 607639"/>
              <a:gd name="connsiteY12" fmla="*/ 291506 h 606722"/>
              <a:gd name="connsiteX13" fmla="*/ 441354 w 607639"/>
              <a:gd name="connsiteY13" fmla="*/ 444829 h 606722"/>
              <a:gd name="connsiteX14" fmla="*/ 385749 w 607639"/>
              <a:gd name="connsiteY14" fmla="*/ 500380 h 606722"/>
              <a:gd name="connsiteX15" fmla="*/ 329611 w 607639"/>
              <a:gd name="connsiteY15" fmla="*/ 444295 h 606722"/>
              <a:gd name="connsiteX16" fmla="*/ 218312 w 607639"/>
              <a:gd name="connsiteY16" fmla="*/ 277605 h 606722"/>
              <a:gd name="connsiteX17" fmla="*/ 329470 w 607639"/>
              <a:gd name="connsiteY17" fmla="*/ 388739 h 606722"/>
              <a:gd name="connsiteX18" fmla="*/ 301703 w 607639"/>
              <a:gd name="connsiteY18" fmla="*/ 416478 h 606722"/>
              <a:gd name="connsiteX19" fmla="*/ 190456 w 607639"/>
              <a:gd name="connsiteY19" fmla="*/ 305433 h 606722"/>
              <a:gd name="connsiteX20" fmla="*/ 315639 w 607639"/>
              <a:gd name="connsiteY20" fmla="*/ 124971 h 606722"/>
              <a:gd name="connsiteX21" fmla="*/ 162720 w 607639"/>
              <a:gd name="connsiteY21" fmla="*/ 277604 h 606722"/>
              <a:gd name="connsiteX22" fmla="*/ 106554 w 607639"/>
              <a:gd name="connsiteY22" fmla="*/ 221544 h 606722"/>
              <a:gd name="connsiteX23" fmla="*/ 162097 w 607639"/>
              <a:gd name="connsiteY23" fmla="*/ 166016 h 606722"/>
              <a:gd name="connsiteX24" fmla="*/ 459243 w 607639"/>
              <a:gd name="connsiteY24" fmla="*/ 120359 h 606722"/>
              <a:gd name="connsiteX25" fmla="*/ 431471 w 607639"/>
              <a:gd name="connsiteY25" fmla="*/ 148088 h 606722"/>
              <a:gd name="connsiteX26" fmla="*/ 459243 w 607639"/>
              <a:gd name="connsiteY26" fmla="*/ 175905 h 606722"/>
              <a:gd name="connsiteX27" fmla="*/ 487103 w 607639"/>
              <a:gd name="connsiteY27" fmla="*/ 148088 h 606722"/>
              <a:gd name="connsiteX28" fmla="*/ 445357 w 607639"/>
              <a:gd name="connsiteY28" fmla="*/ 50948 h 606722"/>
              <a:gd name="connsiteX29" fmla="*/ 556620 w 607639"/>
              <a:gd name="connsiteY29" fmla="*/ 161952 h 606722"/>
              <a:gd name="connsiteX30" fmla="*/ 357326 w 607639"/>
              <a:gd name="connsiteY30" fmla="*/ 360942 h 606722"/>
              <a:gd name="connsiteX31" fmla="*/ 246062 w 607639"/>
              <a:gd name="connsiteY31" fmla="*/ 249938 h 606722"/>
              <a:gd name="connsiteX32" fmla="*/ 607639 w 607639"/>
              <a:gd name="connsiteY32" fmla="*/ 0 h 606722"/>
              <a:gd name="connsiteX33" fmla="*/ 576136 w 607639"/>
              <a:gd name="connsiteY33" fmla="*/ 125818 h 606722"/>
              <a:gd name="connsiteX34" fmla="*/ 481539 w 607639"/>
              <a:gd name="connsiteY34" fmla="*/ 31454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07639" h="606722">
                <a:moveTo>
                  <a:pt x="259984" y="430308"/>
                </a:moveTo>
                <a:lnTo>
                  <a:pt x="287837" y="458126"/>
                </a:lnTo>
                <a:lnTo>
                  <a:pt x="139047" y="606722"/>
                </a:lnTo>
                <a:lnTo>
                  <a:pt x="111282" y="578905"/>
                </a:lnTo>
                <a:close/>
                <a:moveTo>
                  <a:pt x="204460" y="374844"/>
                </a:moveTo>
                <a:lnTo>
                  <a:pt x="232231" y="402573"/>
                </a:lnTo>
                <a:lnTo>
                  <a:pt x="27771" y="606722"/>
                </a:lnTo>
                <a:lnTo>
                  <a:pt x="0" y="578904"/>
                </a:lnTo>
                <a:close/>
                <a:moveTo>
                  <a:pt x="148791" y="319309"/>
                </a:moveTo>
                <a:lnTo>
                  <a:pt x="176555" y="347040"/>
                </a:lnTo>
                <a:lnTo>
                  <a:pt x="27853" y="495652"/>
                </a:lnTo>
                <a:lnTo>
                  <a:pt x="0" y="467921"/>
                </a:lnTo>
                <a:close/>
                <a:moveTo>
                  <a:pt x="482456" y="291506"/>
                </a:moveTo>
                <a:lnTo>
                  <a:pt x="441354" y="444829"/>
                </a:lnTo>
                <a:lnTo>
                  <a:pt x="385749" y="500380"/>
                </a:lnTo>
                <a:lnTo>
                  <a:pt x="329611" y="444295"/>
                </a:lnTo>
                <a:close/>
                <a:moveTo>
                  <a:pt x="218312" y="277605"/>
                </a:moveTo>
                <a:lnTo>
                  <a:pt x="329470" y="388739"/>
                </a:lnTo>
                <a:lnTo>
                  <a:pt x="301703" y="416478"/>
                </a:lnTo>
                <a:lnTo>
                  <a:pt x="190456" y="305433"/>
                </a:lnTo>
                <a:close/>
                <a:moveTo>
                  <a:pt x="315639" y="124971"/>
                </a:moveTo>
                <a:lnTo>
                  <a:pt x="162720" y="277604"/>
                </a:lnTo>
                <a:lnTo>
                  <a:pt x="106554" y="221544"/>
                </a:lnTo>
                <a:lnTo>
                  <a:pt x="162097" y="166016"/>
                </a:lnTo>
                <a:close/>
                <a:moveTo>
                  <a:pt x="459243" y="120359"/>
                </a:moveTo>
                <a:lnTo>
                  <a:pt x="431471" y="148088"/>
                </a:lnTo>
                <a:lnTo>
                  <a:pt x="459243" y="175905"/>
                </a:lnTo>
                <a:lnTo>
                  <a:pt x="487103" y="148088"/>
                </a:lnTo>
                <a:close/>
                <a:moveTo>
                  <a:pt x="445357" y="50948"/>
                </a:moveTo>
                <a:lnTo>
                  <a:pt x="556620" y="161952"/>
                </a:lnTo>
                <a:lnTo>
                  <a:pt x="357326" y="360942"/>
                </a:lnTo>
                <a:lnTo>
                  <a:pt x="246062" y="249938"/>
                </a:lnTo>
                <a:close/>
                <a:moveTo>
                  <a:pt x="607639" y="0"/>
                </a:moveTo>
                <a:lnTo>
                  <a:pt x="576136" y="125818"/>
                </a:lnTo>
                <a:lnTo>
                  <a:pt x="481539" y="31454"/>
                </a:lnTo>
                <a:close/>
              </a:path>
            </a:pathLst>
          </a:cu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6229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04F69230-F3A6-4586-9371-A858F4763E9F}"/>
              </a:ext>
            </a:extLst>
          </p:cNvPr>
          <p:cNvSpPr txBox="1"/>
          <p:nvPr/>
        </p:nvSpPr>
        <p:spPr>
          <a:xfrm>
            <a:off x="3567551" y="293204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2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05</a:t>
            </a:r>
            <a:endParaRPr lang="zh-CN" altLang="en-US" spc="100" dirty="0">
              <a:solidFill>
                <a:schemeClr val="accent2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sp>
        <p:nvSpPr>
          <p:cNvPr id="8" name="标题 4"/>
          <p:cNvSpPr txBox="1">
            <a:spLocks/>
          </p:cNvSpPr>
          <p:nvPr/>
        </p:nvSpPr>
        <p:spPr>
          <a:xfrm>
            <a:off x="4903688" y="2603650"/>
            <a:ext cx="4535055" cy="6567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36A9A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200" b="0" dirty="0" smtClean="0">
                <a:solidFill>
                  <a:schemeClr val="accent2"/>
                </a:solidFill>
              </a:rPr>
              <a:t>总结</a:t>
            </a:r>
            <a:r>
              <a:rPr lang="zh-CN" altLang="en-US" sz="2200" b="0" dirty="0">
                <a:solidFill>
                  <a:schemeClr val="accent2"/>
                </a:solidFill>
              </a:rPr>
              <a:t>与展望</a:t>
            </a:r>
            <a:endParaRPr lang="zh-CN" altLang="en-US" b="0" dirty="0">
              <a:solidFill>
                <a:schemeClr val="accent2"/>
              </a:solidFill>
            </a:endParaRPr>
          </a:p>
        </p:txBody>
      </p:sp>
      <p:sp>
        <p:nvSpPr>
          <p:cNvPr id="9" name="文本占位符 5"/>
          <p:cNvSpPr txBox="1">
            <a:spLocks/>
          </p:cNvSpPr>
          <p:nvPr/>
        </p:nvSpPr>
        <p:spPr>
          <a:xfrm>
            <a:off x="4903688" y="3364266"/>
            <a:ext cx="4546600" cy="10156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54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3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09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886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数据挖掘算法</a:t>
            </a:r>
            <a:endParaRPr lang="en-US" altLang="zh-CN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2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关于频繁子图数据挖掘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15</a:t>
            </a:fld>
            <a:endParaRPr lang="zh-CN" altLang="en-US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xmlns="" id="{0BEA9282-6E90-4A10-92D9-ACEDAD080D6B}"/>
              </a:ext>
            </a:extLst>
          </p:cNvPr>
          <p:cNvCxnSpPr>
            <a:cxnSpLocks/>
          </p:cNvCxnSpPr>
          <p:nvPr/>
        </p:nvCxnSpPr>
        <p:spPr>
          <a:xfrm>
            <a:off x="864874" y="3028733"/>
            <a:ext cx="10286383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islïḑê">
            <a:extLst>
              <a:ext uri="{FF2B5EF4-FFF2-40B4-BE49-F238E27FC236}">
                <a16:creationId xmlns:a16="http://schemas.microsoft.com/office/drawing/2014/main" xmlns="" id="{E51933D8-E020-47FF-B877-1DB78DF8B92C}"/>
              </a:ext>
            </a:extLst>
          </p:cNvPr>
          <p:cNvSpPr/>
          <p:nvPr/>
        </p:nvSpPr>
        <p:spPr>
          <a:xfrm rot="8100000">
            <a:off x="1233278" y="1228533"/>
            <a:ext cx="1234883" cy="1227575"/>
          </a:xfrm>
          <a:prstGeom prst="teardrop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/>
          </a:p>
        </p:txBody>
      </p:sp>
      <p:sp>
        <p:nvSpPr>
          <p:cNvPr id="38" name="ïṡļïḍé">
            <a:extLst>
              <a:ext uri="{FF2B5EF4-FFF2-40B4-BE49-F238E27FC236}">
                <a16:creationId xmlns:a16="http://schemas.microsoft.com/office/drawing/2014/main" xmlns="" id="{9CB42E4A-BFAE-4449-AE62-64BAF4F2AC38}"/>
              </a:ext>
            </a:extLst>
          </p:cNvPr>
          <p:cNvSpPr/>
          <p:nvPr/>
        </p:nvSpPr>
        <p:spPr>
          <a:xfrm>
            <a:off x="1351691" y="1343225"/>
            <a:ext cx="1003344" cy="99740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24" tIns="45713" rIns="91424" bIns="45713" anchor="ctr">
            <a:normAutofit/>
          </a:bodyPr>
          <a:lstStyle/>
          <a:p>
            <a:pPr algn="ctr"/>
            <a:r>
              <a:rPr lang="en-US" altLang="zh-CN" sz="1200" b="1" dirty="0" smtClean="0"/>
              <a:t>AGM</a:t>
            </a:r>
            <a:endParaRPr lang="zh-CN" altLang="en-US" sz="1200" b="1" dirty="0"/>
          </a:p>
        </p:txBody>
      </p:sp>
      <p:sp>
        <p:nvSpPr>
          <p:cNvPr id="35" name="iŝļïḑe">
            <a:extLst>
              <a:ext uri="{FF2B5EF4-FFF2-40B4-BE49-F238E27FC236}">
                <a16:creationId xmlns:a16="http://schemas.microsoft.com/office/drawing/2014/main" xmlns="" id="{1692DB17-C153-4B67-8AD8-B28E80154291}"/>
              </a:ext>
            </a:extLst>
          </p:cNvPr>
          <p:cNvSpPr/>
          <p:nvPr/>
        </p:nvSpPr>
        <p:spPr>
          <a:xfrm>
            <a:off x="1222161" y="2821212"/>
            <a:ext cx="1257116" cy="35190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46800" rIns="90000" bIns="46800" anchor="ctr">
            <a:normAutofit lnSpcReduction="10000"/>
          </a:bodyPr>
          <a:lstStyle/>
          <a:p>
            <a:pPr algn="ctr"/>
            <a:r>
              <a:rPr lang="zh-CN" altLang="en-US" sz="1100" b="1" dirty="0" smtClean="0">
                <a:solidFill>
                  <a:schemeClr val="bg1"/>
                </a:solidFill>
              </a:rPr>
              <a:t>基于</a:t>
            </a:r>
            <a:r>
              <a:rPr lang="en-US" altLang="zh-CN" sz="1100" b="1" dirty="0" err="1" smtClean="0">
                <a:solidFill>
                  <a:schemeClr val="bg1"/>
                </a:solidFill>
              </a:rPr>
              <a:t>apriori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36" name="iṡlîďè">
            <a:extLst>
              <a:ext uri="{FF2B5EF4-FFF2-40B4-BE49-F238E27FC236}">
                <a16:creationId xmlns:a16="http://schemas.microsoft.com/office/drawing/2014/main" xmlns="" id="{21E6582B-002B-4A53-9871-8B85B4CABE19}"/>
              </a:ext>
            </a:extLst>
          </p:cNvPr>
          <p:cNvSpPr/>
          <p:nvPr/>
        </p:nvSpPr>
        <p:spPr bwMode="auto">
          <a:xfrm>
            <a:off x="957975" y="3281396"/>
            <a:ext cx="1907999" cy="5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900" dirty="0"/>
              <a:t>Copy paste fonts. Choose the only option to retain text.</a:t>
            </a:r>
          </a:p>
        </p:txBody>
      </p:sp>
      <p:sp>
        <p:nvSpPr>
          <p:cNvPr id="32" name="ïSľiḓé">
            <a:extLst>
              <a:ext uri="{FF2B5EF4-FFF2-40B4-BE49-F238E27FC236}">
                <a16:creationId xmlns:a16="http://schemas.microsoft.com/office/drawing/2014/main" xmlns="" id="{73E78D6B-8D8B-45B2-9AF4-B3226C0467B8}"/>
              </a:ext>
            </a:extLst>
          </p:cNvPr>
          <p:cNvSpPr/>
          <p:nvPr/>
        </p:nvSpPr>
        <p:spPr>
          <a:xfrm rot="8100000">
            <a:off x="3995037" y="1228533"/>
            <a:ext cx="1234883" cy="1227575"/>
          </a:xfrm>
          <a:prstGeom prst="teardrop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/>
          </a:p>
        </p:txBody>
      </p:sp>
      <p:sp>
        <p:nvSpPr>
          <p:cNvPr id="33" name="î$ļiḓe">
            <a:extLst>
              <a:ext uri="{FF2B5EF4-FFF2-40B4-BE49-F238E27FC236}">
                <a16:creationId xmlns:a16="http://schemas.microsoft.com/office/drawing/2014/main" xmlns="" id="{79D5370A-175D-4250-A44E-0054873847D1}"/>
              </a:ext>
            </a:extLst>
          </p:cNvPr>
          <p:cNvSpPr/>
          <p:nvPr/>
        </p:nvSpPr>
        <p:spPr>
          <a:xfrm>
            <a:off x="4113450" y="1343225"/>
            <a:ext cx="1003344" cy="9974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24" tIns="45713" rIns="91424" bIns="45713" anchor="ctr">
            <a:normAutofit/>
          </a:bodyPr>
          <a:lstStyle/>
          <a:p>
            <a:pPr algn="ctr"/>
            <a:r>
              <a:rPr lang="en-US" altLang="zh-CN" sz="1200" b="1" dirty="0" smtClean="0"/>
              <a:t>FSM</a:t>
            </a:r>
            <a:endParaRPr lang="zh-CN" altLang="en-US" sz="1200" b="1" dirty="0"/>
          </a:p>
        </p:txBody>
      </p:sp>
      <p:sp>
        <p:nvSpPr>
          <p:cNvPr id="30" name="îṡḷiḓé">
            <a:extLst>
              <a:ext uri="{FF2B5EF4-FFF2-40B4-BE49-F238E27FC236}">
                <a16:creationId xmlns:a16="http://schemas.microsoft.com/office/drawing/2014/main" xmlns="" id="{CC0B8B12-9E96-46E0-8ECD-218B5C016965}"/>
              </a:ext>
            </a:extLst>
          </p:cNvPr>
          <p:cNvSpPr/>
          <p:nvPr/>
        </p:nvSpPr>
        <p:spPr>
          <a:xfrm>
            <a:off x="3983920" y="2821212"/>
            <a:ext cx="1257116" cy="3519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24" tIns="45713" rIns="91424" bIns="45713" anchor="ctr">
            <a:normAutofit lnSpcReduction="10000"/>
          </a:bodyPr>
          <a:lstStyle/>
          <a:p>
            <a:pPr algn="ctr"/>
            <a:r>
              <a:rPr lang="zh-CN" altLang="en-US" sz="1100" b="1" dirty="0" smtClean="0">
                <a:solidFill>
                  <a:schemeClr val="bg1"/>
                </a:solidFill>
              </a:rPr>
              <a:t>频繁子图挖掘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31" name="íşḷïḓè">
            <a:extLst>
              <a:ext uri="{FF2B5EF4-FFF2-40B4-BE49-F238E27FC236}">
                <a16:creationId xmlns:a16="http://schemas.microsoft.com/office/drawing/2014/main" xmlns="" id="{8ADA5E7B-BFFC-4700-8DEA-5056BEF308BF}"/>
              </a:ext>
            </a:extLst>
          </p:cNvPr>
          <p:cNvSpPr/>
          <p:nvPr/>
        </p:nvSpPr>
        <p:spPr bwMode="auto">
          <a:xfrm>
            <a:off x="3719734" y="3281397"/>
            <a:ext cx="1907999" cy="503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900" dirty="0"/>
              <a:t>Copy paste fonts. Choose the only option to retain text.</a:t>
            </a:r>
          </a:p>
        </p:txBody>
      </p:sp>
      <p:sp>
        <p:nvSpPr>
          <p:cNvPr id="27" name="ï$ļîde">
            <a:extLst>
              <a:ext uri="{FF2B5EF4-FFF2-40B4-BE49-F238E27FC236}">
                <a16:creationId xmlns:a16="http://schemas.microsoft.com/office/drawing/2014/main" xmlns="" id="{C7BBA36F-077F-44A2-9210-5A040A36A539}"/>
              </a:ext>
            </a:extLst>
          </p:cNvPr>
          <p:cNvSpPr/>
          <p:nvPr/>
        </p:nvSpPr>
        <p:spPr>
          <a:xfrm rot="8100000">
            <a:off x="6756797" y="1228533"/>
            <a:ext cx="1234883" cy="1227575"/>
          </a:xfrm>
          <a:prstGeom prst="teardrop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/>
          </a:p>
        </p:txBody>
      </p:sp>
      <p:sp>
        <p:nvSpPr>
          <p:cNvPr id="28" name="iṣlïďé">
            <a:extLst>
              <a:ext uri="{FF2B5EF4-FFF2-40B4-BE49-F238E27FC236}">
                <a16:creationId xmlns:a16="http://schemas.microsoft.com/office/drawing/2014/main" xmlns="" id="{200C5A14-32EE-46E6-BE22-742BFC8EADD4}"/>
              </a:ext>
            </a:extLst>
          </p:cNvPr>
          <p:cNvSpPr/>
          <p:nvPr/>
        </p:nvSpPr>
        <p:spPr>
          <a:xfrm>
            <a:off x="6875210" y="1343225"/>
            <a:ext cx="1003344" cy="99740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24" tIns="45713" rIns="91424" bIns="45713" anchor="ctr">
            <a:normAutofit/>
          </a:bodyPr>
          <a:lstStyle/>
          <a:p>
            <a:pPr algn="ctr"/>
            <a:r>
              <a:rPr lang="en-US" altLang="zh-CN" sz="1200" b="1" dirty="0" smtClean="0"/>
              <a:t>GSPAN</a:t>
            </a:r>
            <a:endParaRPr lang="zh-CN" altLang="en-US" sz="1200" b="1" dirty="0"/>
          </a:p>
        </p:txBody>
      </p:sp>
      <p:sp>
        <p:nvSpPr>
          <p:cNvPr id="25" name="îṣļïḋè">
            <a:extLst>
              <a:ext uri="{FF2B5EF4-FFF2-40B4-BE49-F238E27FC236}">
                <a16:creationId xmlns:a16="http://schemas.microsoft.com/office/drawing/2014/main" xmlns="" id="{ED049426-DC60-4D4B-959B-6B8AB3FAEDD3}"/>
              </a:ext>
            </a:extLst>
          </p:cNvPr>
          <p:cNvSpPr/>
          <p:nvPr/>
        </p:nvSpPr>
        <p:spPr>
          <a:xfrm>
            <a:off x="6745680" y="2821212"/>
            <a:ext cx="1257116" cy="35190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24" tIns="45713" rIns="91424" bIns="45713" anchor="ctr">
            <a:normAutofit lnSpcReduction="10000"/>
          </a:bodyPr>
          <a:lstStyle/>
          <a:p>
            <a:pPr algn="ctr"/>
            <a:r>
              <a:rPr lang="en-US" altLang="zh-CN" sz="1100" b="1" dirty="0" err="1" smtClean="0">
                <a:solidFill>
                  <a:schemeClr val="bg1"/>
                </a:solidFill>
              </a:rPr>
              <a:t>gSpan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26" name="is1îḍe">
            <a:extLst>
              <a:ext uri="{FF2B5EF4-FFF2-40B4-BE49-F238E27FC236}">
                <a16:creationId xmlns:a16="http://schemas.microsoft.com/office/drawing/2014/main" xmlns="" id="{D59D459D-3C2C-465F-AAC9-361F96AABEF4}"/>
              </a:ext>
            </a:extLst>
          </p:cNvPr>
          <p:cNvSpPr/>
          <p:nvPr/>
        </p:nvSpPr>
        <p:spPr bwMode="auto">
          <a:xfrm>
            <a:off x="6481494" y="3281397"/>
            <a:ext cx="1907999" cy="503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900" dirty="0"/>
              <a:t>Copy paste fonts. Choose the only option to retain text.</a:t>
            </a:r>
          </a:p>
        </p:txBody>
      </p:sp>
      <p:sp>
        <p:nvSpPr>
          <p:cNvPr id="22" name="îşḷîḋê">
            <a:extLst>
              <a:ext uri="{FF2B5EF4-FFF2-40B4-BE49-F238E27FC236}">
                <a16:creationId xmlns:a16="http://schemas.microsoft.com/office/drawing/2014/main" xmlns="" id="{455458FD-FEF3-43F3-BBA6-EAE2EF53A2DF}"/>
              </a:ext>
            </a:extLst>
          </p:cNvPr>
          <p:cNvSpPr/>
          <p:nvPr/>
        </p:nvSpPr>
        <p:spPr>
          <a:xfrm rot="8100000">
            <a:off x="9518557" y="1228533"/>
            <a:ext cx="1234883" cy="1227575"/>
          </a:xfrm>
          <a:prstGeom prst="teardrop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/>
          </a:p>
        </p:txBody>
      </p:sp>
      <p:sp>
        <p:nvSpPr>
          <p:cNvPr id="23" name="îşlïḍé">
            <a:extLst>
              <a:ext uri="{FF2B5EF4-FFF2-40B4-BE49-F238E27FC236}">
                <a16:creationId xmlns:a16="http://schemas.microsoft.com/office/drawing/2014/main" xmlns="" id="{63818C28-19DE-49A9-93E7-60AC534ADE29}"/>
              </a:ext>
            </a:extLst>
          </p:cNvPr>
          <p:cNvSpPr/>
          <p:nvPr/>
        </p:nvSpPr>
        <p:spPr>
          <a:xfrm>
            <a:off x="9636970" y="1343225"/>
            <a:ext cx="1003344" cy="99740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24" tIns="45713" rIns="91424" bIns="45713" anchor="ctr">
            <a:normAutofit/>
          </a:bodyPr>
          <a:lstStyle/>
          <a:p>
            <a:pPr algn="ctr"/>
            <a:r>
              <a:rPr lang="en-US" altLang="zh-CN" sz="1200" b="1" dirty="0" smtClean="0"/>
              <a:t>FFSM</a:t>
            </a:r>
            <a:endParaRPr lang="zh-CN" altLang="en-US" sz="1200" b="1" dirty="0"/>
          </a:p>
        </p:txBody>
      </p:sp>
      <p:sp>
        <p:nvSpPr>
          <p:cNvPr id="20" name="ïs1íďe">
            <a:extLst>
              <a:ext uri="{FF2B5EF4-FFF2-40B4-BE49-F238E27FC236}">
                <a16:creationId xmlns:a16="http://schemas.microsoft.com/office/drawing/2014/main" xmlns="" id="{5DCFD70C-697F-4B10-818C-A2BF28E714AC}"/>
              </a:ext>
            </a:extLst>
          </p:cNvPr>
          <p:cNvSpPr/>
          <p:nvPr/>
        </p:nvSpPr>
        <p:spPr>
          <a:xfrm>
            <a:off x="9507440" y="2821212"/>
            <a:ext cx="1257116" cy="35190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24" tIns="45713" rIns="91424" bIns="45713" anchor="ctr">
            <a:normAutofit lnSpcReduction="10000"/>
          </a:bodyPr>
          <a:lstStyle/>
          <a:p>
            <a:pPr algn="ctr"/>
            <a:r>
              <a:rPr lang="zh-CN" altLang="en-US" sz="1100" b="1" dirty="0" smtClean="0">
                <a:solidFill>
                  <a:schemeClr val="bg1"/>
                </a:solidFill>
              </a:rPr>
              <a:t>快速频繁子图挖掘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21" name="ïšľiḓe">
            <a:extLst>
              <a:ext uri="{FF2B5EF4-FFF2-40B4-BE49-F238E27FC236}">
                <a16:creationId xmlns:a16="http://schemas.microsoft.com/office/drawing/2014/main" xmlns="" id="{61D5D217-F847-43AD-A985-D130F65AF4B9}"/>
              </a:ext>
            </a:extLst>
          </p:cNvPr>
          <p:cNvSpPr/>
          <p:nvPr/>
        </p:nvSpPr>
        <p:spPr bwMode="auto">
          <a:xfrm>
            <a:off x="9243254" y="3281397"/>
            <a:ext cx="1907999" cy="503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900" dirty="0"/>
              <a:t>Copy paste fonts. Choose the only option to retain text.</a:t>
            </a:r>
          </a:p>
        </p:txBody>
      </p:sp>
      <p:sp>
        <p:nvSpPr>
          <p:cNvPr id="17" name="iṡḷîḓé">
            <a:extLst>
              <a:ext uri="{FF2B5EF4-FFF2-40B4-BE49-F238E27FC236}">
                <a16:creationId xmlns:a16="http://schemas.microsoft.com/office/drawing/2014/main" xmlns="" id="{8A299C2D-D035-4DBF-B274-FA2C75D9D761}"/>
              </a:ext>
            </a:extLst>
          </p:cNvPr>
          <p:cNvSpPr/>
          <p:nvPr/>
        </p:nvSpPr>
        <p:spPr>
          <a:xfrm rot="8100000">
            <a:off x="5375917" y="3659023"/>
            <a:ext cx="1234883" cy="1227575"/>
          </a:xfrm>
          <a:prstGeom prst="teardrop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/>
          </a:p>
        </p:txBody>
      </p:sp>
      <p:sp>
        <p:nvSpPr>
          <p:cNvPr id="18" name="íśḻîde">
            <a:extLst>
              <a:ext uri="{FF2B5EF4-FFF2-40B4-BE49-F238E27FC236}">
                <a16:creationId xmlns:a16="http://schemas.microsoft.com/office/drawing/2014/main" xmlns="" id="{38E349EA-7398-4083-B659-DA122BC38463}"/>
              </a:ext>
            </a:extLst>
          </p:cNvPr>
          <p:cNvSpPr/>
          <p:nvPr/>
        </p:nvSpPr>
        <p:spPr>
          <a:xfrm>
            <a:off x="5494330" y="3773715"/>
            <a:ext cx="1003344" cy="99740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24" tIns="45713" rIns="91424" bIns="45713" anchor="ctr">
            <a:normAutofit/>
          </a:bodyPr>
          <a:lstStyle/>
          <a:p>
            <a:pPr algn="ctr"/>
            <a:r>
              <a:rPr lang="en-US" altLang="zh-CN" sz="1200" b="1" dirty="0" smtClean="0"/>
              <a:t>BFS/DFS</a:t>
            </a:r>
            <a:endParaRPr lang="zh-CN" altLang="en-US" sz="1200" b="1" dirty="0"/>
          </a:p>
        </p:txBody>
      </p:sp>
      <p:sp>
        <p:nvSpPr>
          <p:cNvPr id="15" name="íṩľíde">
            <a:extLst>
              <a:ext uri="{FF2B5EF4-FFF2-40B4-BE49-F238E27FC236}">
                <a16:creationId xmlns:a16="http://schemas.microsoft.com/office/drawing/2014/main" xmlns="" id="{84A45B47-6EAD-436B-A02D-ECDEE38F1C1F}"/>
              </a:ext>
            </a:extLst>
          </p:cNvPr>
          <p:cNvSpPr/>
          <p:nvPr/>
        </p:nvSpPr>
        <p:spPr>
          <a:xfrm>
            <a:off x="5364800" y="5251702"/>
            <a:ext cx="1257116" cy="351902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24" tIns="45713" rIns="91424" bIns="45713" anchor="ctr">
            <a:normAutofit lnSpcReduction="10000"/>
          </a:bodyPr>
          <a:lstStyle/>
          <a:p>
            <a:pPr algn="ctr"/>
            <a:r>
              <a:rPr lang="zh-CN" altLang="en-US" sz="1100" b="1" dirty="0" smtClean="0">
                <a:solidFill>
                  <a:schemeClr val="bg1"/>
                </a:solidFill>
              </a:rPr>
              <a:t>减少子图同构</a:t>
            </a:r>
            <a:endParaRPr lang="zh-CN" altLang="en-US" sz="1100" b="1" dirty="0">
              <a:solidFill>
                <a:schemeClr val="bg1"/>
              </a:solidFill>
            </a:endParaRPr>
          </a:p>
        </p:txBody>
      </p:sp>
      <p:sp>
        <p:nvSpPr>
          <p:cNvPr id="16" name="íṣliďe">
            <a:extLst>
              <a:ext uri="{FF2B5EF4-FFF2-40B4-BE49-F238E27FC236}">
                <a16:creationId xmlns:a16="http://schemas.microsoft.com/office/drawing/2014/main" xmlns="" id="{9DA33108-6A2F-4353-880F-B9B8559426EC}"/>
              </a:ext>
            </a:extLst>
          </p:cNvPr>
          <p:cNvSpPr/>
          <p:nvPr/>
        </p:nvSpPr>
        <p:spPr bwMode="auto">
          <a:xfrm>
            <a:off x="5100614" y="5711887"/>
            <a:ext cx="1907999" cy="503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900" dirty="0"/>
              <a:t>Copy paste fonts. Choose the only option to retain text.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xmlns="" id="{5E134D62-524F-4FA8-BE0D-170FDBC0D5C4}"/>
              </a:ext>
            </a:extLst>
          </p:cNvPr>
          <p:cNvCxnSpPr>
            <a:cxnSpLocks/>
          </p:cNvCxnSpPr>
          <p:nvPr/>
        </p:nvCxnSpPr>
        <p:spPr>
          <a:xfrm flipV="1">
            <a:off x="5977442" y="3028733"/>
            <a:ext cx="0" cy="63029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445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9">
            <a:extLst>
              <a:ext uri="{FF2B5EF4-FFF2-40B4-BE49-F238E27FC236}">
                <a16:creationId xmlns:a16="http://schemas.microsoft.com/office/drawing/2014/main" xmlns="" id="{214D196B-0DA0-4F3C-85CD-1C4A89FB1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7334" y="2588533"/>
            <a:ext cx="5397333" cy="1383710"/>
          </a:xfrm>
        </p:spPr>
        <p:txBody>
          <a:bodyPr>
            <a:normAutofit/>
          </a:bodyPr>
          <a:lstStyle/>
          <a:p>
            <a:pPr algn="ctr"/>
            <a:r>
              <a:rPr lang="en-US" altLang="zh-CN" sz="3600" dirty="0">
                <a:solidFill>
                  <a:schemeClr val="accent2"/>
                </a:solidFill>
              </a:rPr>
              <a:t>Thanks</a:t>
            </a:r>
            <a:br>
              <a:rPr lang="en-US" altLang="zh-CN" sz="3600" dirty="0">
                <a:solidFill>
                  <a:schemeClr val="accent2"/>
                </a:solidFill>
              </a:rPr>
            </a:br>
            <a:r>
              <a:rPr lang="en-US" altLang="zh-CN" b="0" dirty="0">
                <a:solidFill>
                  <a:schemeClr val="accent2"/>
                </a:solidFill>
              </a:rPr>
              <a:t>M</a:t>
            </a:r>
            <a:r>
              <a:rPr lang="en-US" altLang="zh-CN" b="0" dirty="0" smtClean="0">
                <a:solidFill>
                  <a:schemeClr val="accent2"/>
                </a:solidFill>
              </a:rPr>
              <a:t>achine </a:t>
            </a:r>
            <a:r>
              <a:rPr lang="en-US" altLang="zh-CN" b="0" dirty="0">
                <a:solidFill>
                  <a:schemeClr val="accent2"/>
                </a:solidFill>
              </a:rPr>
              <a:t>T</a:t>
            </a:r>
            <a:r>
              <a:rPr lang="en-US" altLang="zh-CN" b="0" dirty="0" smtClean="0">
                <a:solidFill>
                  <a:schemeClr val="accent2"/>
                </a:solidFill>
              </a:rPr>
              <a:t>hinks</a:t>
            </a:r>
            <a:endParaRPr lang="zh-CN" altLang="en-US" sz="3600" dirty="0">
              <a:solidFill>
                <a:schemeClr val="accent2"/>
              </a:solidFill>
            </a:endParaRPr>
          </a:p>
        </p:txBody>
      </p:sp>
      <p:sp>
        <p:nvSpPr>
          <p:cNvPr id="7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4103399" y="4077214"/>
            <a:ext cx="3985202" cy="310871"/>
          </a:xfrm>
        </p:spPr>
        <p:txBody>
          <a:bodyPr>
            <a:noAutofit/>
          </a:bodyPr>
          <a:lstStyle/>
          <a:p>
            <a:pPr algn="ctr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Theodore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ṡľïḑè">
            <a:extLst>
              <a:ext uri="{FF2B5EF4-FFF2-40B4-BE49-F238E27FC236}">
                <a16:creationId xmlns:a16="http://schemas.microsoft.com/office/drawing/2014/main" xmlns="" id="{48F70259-7598-4270-874A-6F50772D10F6}"/>
              </a:ext>
            </a:extLst>
          </p:cNvPr>
          <p:cNvSpPr txBox="1"/>
          <p:nvPr/>
        </p:nvSpPr>
        <p:spPr bwMode="auto">
          <a:xfrm>
            <a:off x="3453201" y="1780800"/>
            <a:ext cx="8009703" cy="4003616"/>
          </a:xfrm>
          <a:prstGeom prst="rect">
            <a:avLst/>
          </a:prstGeom>
          <a:noFill/>
        </p:spPr>
        <p:txBody>
          <a:bodyPr wrap="square" tIns="0" anchor="t">
            <a:noAutofit/>
          </a:bodyPr>
          <a:lstStyle>
            <a:defPPr>
              <a:defRPr lang="zh-CN"/>
            </a:defPPr>
            <a:lvl1pPr>
              <a:defRPr sz="1600" b="1"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742950" indent="-28575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3200" b="0" dirty="0" smtClean="0">
                <a:latin typeface="+mn-lt"/>
                <a:ea typeface="+mn-ea"/>
                <a:sym typeface="+mn-lt"/>
              </a:rPr>
              <a:t>选题概述</a:t>
            </a:r>
            <a:endParaRPr lang="en-US" altLang="zh-CN" sz="3200" b="0" dirty="0">
              <a:latin typeface="+mn-lt"/>
              <a:ea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3200" b="0" dirty="0" smtClean="0">
                <a:latin typeface="+mn-lt"/>
                <a:ea typeface="+mn-ea"/>
                <a:sym typeface="+mn-lt"/>
              </a:rPr>
              <a:t>算法介绍</a:t>
            </a:r>
            <a:endParaRPr lang="en-US" altLang="zh-CN" sz="3200" b="0" dirty="0">
              <a:latin typeface="+mn-lt"/>
              <a:ea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3200" b="0" dirty="0" smtClean="0">
                <a:latin typeface="+mn-lt"/>
                <a:ea typeface="+mn-ea"/>
                <a:sym typeface="+mn-lt"/>
              </a:rPr>
              <a:t>研究成果</a:t>
            </a:r>
            <a:endParaRPr lang="en-US" altLang="zh-CN" sz="3200" b="0" dirty="0" smtClean="0">
              <a:latin typeface="+mn-lt"/>
              <a:ea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3200" b="0" dirty="0" smtClean="0">
                <a:latin typeface="+mn-lt"/>
                <a:ea typeface="+mn-ea"/>
                <a:sym typeface="+mn-lt"/>
              </a:rPr>
              <a:t>实际应用</a:t>
            </a:r>
            <a:endParaRPr lang="en-US" altLang="zh-CN" sz="3200" b="0" dirty="0" smtClean="0">
              <a:latin typeface="+mn-lt"/>
              <a:ea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3200" b="0" dirty="0" smtClean="0">
                <a:latin typeface="+mn-lt"/>
                <a:ea typeface="+mn-ea"/>
                <a:sym typeface="+mn-lt"/>
              </a:rPr>
              <a:t>总结与展望</a:t>
            </a:r>
            <a:endParaRPr lang="en-US" altLang="zh-CN" sz="3200" b="0" dirty="0" smtClean="0">
              <a:latin typeface="+mn-lt"/>
              <a:ea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altLang="zh-CN" sz="3200" b="0" dirty="0">
              <a:latin typeface="+mn-lt"/>
              <a:ea typeface="+mn-ea"/>
              <a:sym typeface="+mn-lt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xmlns="" id="{DA1FB18E-FA01-4588-BEF9-FB96A98A84D4}"/>
              </a:ext>
            </a:extLst>
          </p:cNvPr>
          <p:cNvCxnSpPr>
            <a:cxnSpLocks/>
          </p:cNvCxnSpPr>
          <p:nvPr/>
        </p:nvCxnSpPr>
        <p:spPr>
          <a:xfrm>
            <a:off x="3380411" y="1780800"/>
            <a:ext cx="0" cy="4003616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" name="išľïḋé">
            <a:extLst>
              <a:ext uri="{FF2B5EF4-FFF2-40B4-BE49-F238E27FC236}">
                <a16:creationId xmlns:a16="http://schemas.microsoft.com/office/drawing/2014/main" xmlns="" id="{0DB1D0A1-2667-455C-9387-D7ABF0A00B8C}"/>
              </a:ext>
            </a:extLst>
          </p:cNvPr>
          <p:cNvSpPr txBox="1"/>
          <p:nvPr/>
        </p:nvSpPr>
        <p:spPr>
          <a:xfrm>
            <a:off x="757282" y="1700808"/>
            <a:ext cx="2623091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tr-TR" sz="2800" b="1" dirty="0">
                <a:solidFill>
                  <a:schemeClr val="accent1"/>
                </a:solidFill>
                <a:cs typeface="+mn-ea"/>
                <a:sym typeface="+mn-lt"/>
              </a:rPr>
              <a:t>CONTENTS</a:t>
            </a:r>
          </a:p>
        </p:txBody>
      </p:sp>
      <p:sp>
        <p:nvSpPr>
          <p:cNvPr id="10" name="poetry_91022">
            <a:extLst>
              <a:ext uri="{FF2B5EF4-FFF2-40B4-BE49-F238E27FC236}">
                <a16:creationId xmlns:a16="http://schemas.microsoft.com/office/drawing/2014/main" xmlns="" id="{ADAD6BE3-DC11-4582-9F68-50D831ADD001}"/>
              </a:ext>
            </a:extLst>
          </p:cNvPr>
          <p:cNvSpPr>
            <a:spLocks noChangeAspect="1"/>
          </p:cNvSpPr>
          <p:nvPr/>
        </p:nvSpPr>
        <p:spPr bwMode="auto">
          <a:xfrm>
            <a:off x="2379533" y="4867348"/>
            <a:ext cx="870506" cy="915667"/>
          </a:xfrm>
          <a:custGeom>
            <a:avLst/>
            <a:gdLst>
              <a:gd name="T0" fmla="*/ 3353 w 5127"/>
              <a:gd name="T1" fmla="*/ 1728 h 5401"/>
              <a:gd name="T2" fmla="*/ 2183 w 5127"/>
              <a:gd name="T3" fmla="*/ 1608 h 5401"/>
              <a:gd name="T4" fmla="*/ 3353 w 5127"/>
              <a:gd name="T5" fmla="*/ 1488 h 5401"/>
              <a:gd name="T6" fmla="*/ 3103 w 5127"/>
              <a:gd name="T7" fmla="*/ 2231 h 5401"/>
              <a:gd name="T8" fmla="*/ 3103 w 5127"/>
              <a:gd name="T9" fmla="*/ 1991 h 5401"/>
              <a:gd name="T10" fmla="*/ 2432 w 5127"/>
              <a:gd name="T11" fmla="*/ 2111 h 5401"/>
              <a:gd name="T12" fmla="*/ 3103 w 5127"/>
              <a:gd name="T13" fmla="*/ 2231 h 5401"/>
              <a:gd name="T14" fmla="*/ 3353 w 5127"/>
              <a:gd name="T15" fmla="*/ 2648 h 5401"/>
              <a:gd name="T16" fmla="*/ 2183 w 5127"/>
              <a:gd name="T17" fmla="*/ 2768 h 5401"/>
              <a:gd name="T18" fmla="*/ 3353 w 5127"/>
              <a:gd name="T19" fmla="*/ 2888 h 5401"/>
              <a:gd name="T20" fmla="*/ 2552 w 5127"/>
              <a:gd name="T21" fmla="*/ 3151 h 5401"/>
              <a:gd name="T22" fmla="*/ 2552 w 5127"/>
              <a:gd name="T23" fmla="*/ 3391 h 5401"/>
              <a:gd name="T24" fmla="*/ 3223 w 5127"/>
              <a:gd name="T25" fmla="*/ 3271 h 5401"/>
              <a:gd name="T26" fmla="*/ 2552 w 5127"/>
              <a:gd name="T27" fmla="*/ 3151 h 5401"/>
              <a:gd name="T28" fmla="*/ 4448 w 5127"/>
              <a:gd name="T29" fmla="*/ 1442 h 5401"/>
              <a:gd name="T30" fmla="*/ 4688 w 5127"/>
              <a:gd name="T31" fmla="*/ 1442 h 5401"/>
              <a:gd name="T32" fmla="*/ 3988 w 5127"/>
              <a:gd name="T33" fmla="*/ 0 h 5401"/>
              <a:gd name="T34" fmla="*/ 0 w 5127"/>
              <a:gd name="T35" fmla="*/ 604 h 5401"/>
              <a:gd name="T36" fmla="*/ 120 w 5127"/>
              <a:gd name="T37" fmla="*/ 1792 h 5401"/>
              <a:gd name="T38" fmla="*/ 686 w 5127"/>
              <a:gd name="T39" fmla="*/ 1672 h 5401"/>
              <a:gd name="T40" fmla="*/ 240 w 5127"/>
              <a:gd name="T41" fmla="*/ 1552 h 5401"/>
              <a:gd name="T42" fmla="*/ 604 w 5127"/>
              <a:gd name="T43" fmla="*/ 240 h 5401"/>
              <a:gd name="T44" fmla="*/ 968 w 5127"/>
              <a:gd name="T45" fmla="*/ 4179 h 5401"/>
              <a:gd name="T46" fmla="*/ 3904 w 5127"/>
              <a:gd name="T47" fmla="*/ 4879 h 5401"/>
              <a:gd name="T48" fmla="*/ 3904 w 5127"/>
              <a:gd name="T49" fmla="*/ 4639 h 5401"/>
              <a:gd name="T50" fmla="*/ 1208 w 5127"/>
              <a:gd name="T51" fmla="*/ 4179 h 5401"/>
              <a:gd name="T52" fmla="*/ 1086 w 5127"/>
              <a:gd name="T53" fmla="*/ 240 h 5401"/>
              <a:gd name="T54" fmla="*/ 4448 w 5127"/>
              <a:gd name="T55" fmla="*/ 700 h 5401"/>
              <a:gd name="T56" fmla="*/ 4568 w 5127"/>
              <a:gd name="T57" fmla="*/ 2000 h 5401"/>
              <a:gd name="T58" fmla="*/ 4568 w 5127"/>
              <a:gd name="T59" fmla="*/ 2240 h 5401"/>
              <a:gd name="T60" fmla="*/ 4887 w 5127"/>
              <a:gd name="T61" fmla="*/ 2340 h 5401"/>
              <a:gd name="T62" fmla="*/ 5007 w 5127"/>
              <a:gd name="T63" fmla="*/ 3838 h 5401"/>
              <a:gd name="T64" fmla="*/ 5127 w 5127"/>
              <a:gd name="T65" fmla="*/ 2340 h 5401"/>
              <a:gd name="T66" fmla="*/ 4568 w 5127"/>
              <a:gd name="T67" fmla="*/ 5139 h 5401"/>
              <a:gd name="T68" fmla="*/ 4448 w 5127"/>
              <a:gd name="T69" fmla="*/ 5281 h 5401"/>
              <a:gd name="T70" fmla="*/ 4688 w 5127"/>
              <a:gd name="T71" fmla="*/ 5281 h 5401"/>
              <a:gd name="T72" fmla="*/ 4568 w 5127"/>
              <a:gd name="T73" fmla="*/ 5139 h 5401"/>
              <a:gd name="T74" fmla="*/ 4448 w 5127"/>
              <a:gd name="T75" fmla="*/ 2559 h 5401"/>
              <a:gd name="T76" fmla="*/ 4568 w 5127"/>
              <a:gd name="T77" fmla="*/ 4974 h 5401"/>
              <a:gd name="T78" fmla="*/ 4688 w 5127"/>
              <a:gd name="T79" fmla="*/ 2559 h 5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27" h="5401">
                <a:moveTo>
                  <a:pt x="3473" y="1608"/>
                </a:moveTo>
                <a:cubicBezTo>
                  <a:pt x="3473" y="1674"/>
                  <a:pt x="3419" y="1728"/>
                  <a:pt x="3353" y="1728"/>
                </a:cubicBezTo>
                <a:lnTo>
                  <a:pt x="2303" y="1728"/>
                </a:lnTo>
                <a:cubicBezTo>
                  <a:pt x="2236" y="1728"/>
                  <a:pt x="2183" y="1674"/>
                  <a:pt x="2183" y="1608"/>
                </a:cubicBezTo>
                <a:cubicBezTo>
                  <a:pt x="2183" y="1542"/>
                  <a:pt x="2236" y="1488"/>
                  <a:pt x="2303" y="1488"/>
                </a:cubicBezTo>
                <a:lnTo>
                  <a:pt x="3353" y="1488"/>
                </a:lnTo>
                <a:cubicBezTo>
                  <a:pt x="3419" y="1488"/>
                  <a:pt x="3473" y="1542"/>
                  <a:pt x="3473" y="1608"/>
                </a:cubicBezTo>
                <a:close/>
                <a:moveTo>
                  <a:pt x="3103" y="2231"/>
                </a:moveTo>
                <a:cubicBezTo>
                  <a:pt x="3170" y="2231"/>
                  <a:pt x="3223" y="2178"/>
                  <a:pt x="3223" y="2111"/>
                </a:cubicBezTo>
                <a:cubicBezTo>
                  <a:pt x="3223" y="2045"/>
                  <a:pt x="3170" y="1991"/>
                  <a:pt x="3103" y="1991"/>
                </a:cubicBezTo>
                <a:lnTo>
                  <a:pt x="2552" y="1991"/>
                </a:lnTo>
                <a:cubicBezTo>
                  <a:pt x="2486" y="1991"/>
                  <a:pt x="2432" y="2045"/>
                  <a:pt x="2432" y="2111"/>
                </a:cubicBezTo>
                <a:cubicBezTo>
                  <a:pt x="2432" y="2178"/>
                  <a:pt x="2486" y="2231"/>
                  <a:pt x="2552" y="2231"/>
                </a:cubicBezTo>
                <a:lnTo>
                  <a:pt x="3103" y="2231"/>
                </a:lnTo>
                <a:close/>
                <a:moveTo>
                  <a:pt x="3473" y="2768"/>
                </a:moveTo>
                <a:cubicBezTo>
                  <a:pt x="3473" y="2701"/>
                  <a:pt x="3419" y="2648"/>
                  <a:pt x="3353" y="2648"/>
                </a:cubicBezTo>
                <a:lnTo>
                  <a:pt x="2303" y="2648"/>
                </a:lnTo>
                <a:cubicBezTo>
                  <a:pt x="2236" y="2648"/>
                  <a:pt x="2183" y="2701"/>
                  <a:pt x="2183" y="2768"/>
                </a:cubicBezTo>
                <a:cubicBezTo>
                  <a:pt x="2183" y="2834"/>
                  <a:pt x="2236" y="2888"/>
                  <a:pt x="2303" y="2888"/>
                </a:cubicBezTo>
                <a:lnTo>
                  <a:pt x="3353" y="2888"/>
                </a:lnTo>
                <a:cubicBezTo>
                  <a:pt x="3419" y="2888"/>
                  <a:pt x="3473" y="2834"/>
                  <a:pt x="3473" y="2768"/>
                </a:cubicBezTo>
                <a:close/>
                <a:moveTo>
                  <a:pt x="2552" y="3151"/>
                </a:moveTo>
                <a:cubicBezTo>
                  <a:pt x="2486" y="3151"/>
                  <a:pt x="2432" y="3205"/>
                  <a:pt x="2432" y="3271"/>
                </a:cubicBezTo>
                <a:cubicBezTo>
                  <a:pt x="2432" y="3338"/>
                  <a:pt x="2486" y="3391"/>
                  <a:pt x="2552" y="3391"/>
                </a:cubicBezTo>
                <a:lnTo>
                  <a:pt x="3103" y="3391"/>
                </a:lnTo>
                <a:cubicBezTo>
                  <a:pt x="3170" y="3391"/>
                  <a:pt x="3223" y="3338"/>
                  <a:pt x="3223" y="3271"/>
                </a:cubicBezTo>
                <a:cubicBezTo>
                  <a:pt x="3223" y="3205"/>
                  <a:pt x="3170" y="3151"/>
                  <a:pt x="3103" y="3151"/>
                </a:cubicBezTo>
                <a:lnTo>
                  <a:pt x="2552" y="3151"/>
                </a:lnTo>
                <a:close/>
                <a:moveTo>
                  <a:pt x="4448" y="700"/>
                </a:moveTo>
                <a:lnTo>
                  <a:pt x="4448" y="1442"/>
                </a:lnTo>
                <a:cubicBezTo>
                  <a:pt x="4448" y="1509"/>
                  <a:pt x="4501" y="1562"/>
                  <a:pt x="4568" y="1562"/>
                </a:cubicBezTo>
                <a:cubicBezTo>
                  <a:pt x="4634" y="1562"/>
                  <a:pt x="4688" y="1509"/>
                  <a:pt x="4688" y="1442"/>
                </a:cubicBezTo>
                <a:lnTo>
                  <a:pt x="4688" y="700"/>
                </a:lnTo>
                <a:cubicBezTo>
                  <a:pt x="4688" y="314"/>
                  <a:pt x="4374" y="0"/>
                  <a:pt x="3988" y="0"/>
                </a:cubicBezTo>
                <a:lnTo>
                  <a:pt x="604" y="0"/>
                </a:lnTo>
                <a:cubicBezTo>
                  <a:pt x="271" y="0"/>
                  <a:pt x="0" y="271"/>
                  <a:pt x="0" y="604"/>
                </a:cubicBezTo>
                <a:lnTo>
                  <a:pt x="0" y="1672"/>
                </a:lnTo>
                <a:cubicBezTo>
                  <a:pt x="0" y="1738"/>
                  <a:pt x="53" y="1792"/>
                  <a:pt x="120" y="1792"/>
                </a:cubicBezTo>
                <a:lnTo>
                  <a:pt x="566" y="1792"/>
                </a:lnTo>
                <a:cubicBezTo>
                  <a:pt x="632" y="1792"/>
                  <a:pt x="686" y="1738"/>
                  <a:pt x="686" y="1672"/>
                </a:cubicBezTo>
                <a:cubicBezTo>
                  <a:pt x="686" y="1606"/>
                  <a:pt x="632" y="1552"/>
                  <a:pt x="566" y="1552"/>
                </a:cubicBezTo>
                <a:lnTo>
                  <a:pt x="240" y="1552"/>
                </a:lnTo>
                <a:lnTo>
                  <a:pt x="240" y="604"/>
                </a:lnTo>
                <a:cubicBezTo>
                  <a:pt x="240" y="403"/>
                  <a:pt x="403" y="240"/>
                  <a:pt x="604" y="240"/>
                </a:cubicBezTo>
                <a:cubicBezTo>
                  <a:pt x="805" y="240"/>
                  <a:pt x="968" y="403"/>
                  <a:pt x="968" y="604"/>
                </a:cubicBezTo>
                <a:lnTo>
                  <a:pt x="968" y="4179"/>
                </a:lnTo>
                <a:cubicBezTo>
                  <a:pt x="968" y="4565"/>
                  <a:pt x="1282" y="4879"/>
                  <a:pt x="1668" y="4879"/>
                </a:cubicBezTo>
                <a:lnTo>
                  <a:pt x="3904" y="4879"/>
                </a:lnTo>
                <a:cubicBezTo>
                  <a:pt x="3970" y="4879"/>
                  <a:pt x="4024" y="4825"/>
                  <a:pt x="4024" y="4759"/>
                </a:cubicBezTo>
                <a:cubicBezTo>
                  <a:pt x="4024" y="4693"/>
                  <a:pt x="3970" y="4639"/>
                  <a:pt x="3904" y="4639"/>
                </a:cubicBezTo>
                <a:lnTo>
                  <a:pt x="1668" y="4639"/>
                </a:lnTo>
                <a:cubicBezTo>
                  <a:pt x="1415" y="4639"/>
                  <a:pt x="1208" y="4433"/>
                  <a:pt x="1208" y="4179"/>
                </a:cubicBezTo>
                <a:lnTo>
                  <a:pt x="1208" y="604"/>
                </a:lnTo>
                <a:cubicBezTo>
                  <a:pt x="1208" y="468"/>
                  <a:pt x="1163" y="341"/>
                  <a:pt x="1086" y="240"/>
                </a:cubicBezTo>
                <a:lnTo>
                  <a:pt x="3988" y="240"/>
                </a:lnTo>
                <a:cubicBezTo>
                  <a:pt x="4241" y="240"/>
                  <a:pt x="4448" y="446"/>
                  <a:pt x="4448" y="700"/>
                </a:cubicBezTo>
                <a:close/>
                <a:moveTo>
                  <a:pt x="4787" y="2000"/>
                </a:moveTo>
                <a:lnTo>
                  <a:pt x="4568" y="2000"/>
                </a:lnTo>
                <a:cubicBezTo>
                  <a:pt x="4501" y="2000"/>
                  <a:pt x="4448" y="2054"/>
                  <a:pt x="4448" y="2120"/>
                </a:cubicBezTo>
                <a:cubicBezTo>
                  <a:pt x="4448" y="2187"/>
                  <a:pt x="4501" y="2240"/>
                  <a:pt x="4568" y="2240"/>
                </a:cubicBezTo>
                <a:lnTo>
                  <a:pt x="4787" y="2240"/>
                </a:lnTo>
                <a:cubicBezTo>
                  <a:pt x="4842" y="2240"/>
                  <a:pt x="4887" y="2285"/>
                  <a:pt x="4887" y="2340"/>
                </a:cubicBezTo>
                <a:lnTo>
                  <a:pt x="4887" y="3718"/>
                </a:lnTo>
                <a:cubicBezTo>
                  <a:pt x="4887" y="3785"/>
                  <a:pt x="4941" y="3838"/>
                  <a:pt x="5007" y="3838"/>
                </a:cubicBezTo>
                <a:cubicBezTo>
                  <a:pt x="5073" y="3838"/>
                  <a:pt x="5127" y="3785"/>
                  <a:pt x="5127" y="3718"/>
                </a:cubicBezTo>
                <a:lnTo>
                  <a:pt x="5127" y="2340"/>
                </a:lnTo>
                <a:cubicBezTo>
                  <a:pt x="5127" y="2153"/>
                  <a:pt x="4975" y="2000"/>
                  <a:pt x="4787" y="2000"/>
                </a:cubicBezTo>
                <a:close/>
                <a:moveTo>
                  <a:pt x="4568" y="5139"/>
                </a:moveTo>
                <a:cubicBezTo>
                  <a:pt x="4501" y="5139"/>
                  <a:pt x="4448" y="5193"/>
                  <a:pt x="4448" y="5259"/>
                </a:cubicBezTo>
                <a:lnTo>
                  <a:pt x="4448" y="5281"/>
                </a:lnTo>
                <a:cubicBezTo>
                  <a:pt x="4448" y="5347"/>
                  <a:pt x="4501" y="5401"/>
                  <a:pt x="4568" y="5401"/>
                </a:cubicBezTo>
                <a:cubicBezTo>
                  <a:pt x="4634" y="5401"/>
                  <a:pt x="4688" y="5347"/>
                  <a:pt x="4688" y="5281"/>
                </a:cubicBezTo>
                <a:lnTo>
                  <a:pt x="4688" y="5259"/>
                </a:lnTo>
                <a:cubicBezTo>
                  <a:pt x="4688" y="5193"/>
                  <a:pt x="4634" y="5139"/>
                  <a:pt x="4568" y="5139"/>
                </a:cubicBezTo>
                <a:close/>
                <a:moveTo>
                  <a:pt x="4568" y="2439"/>
                </a:moveTo>
                <a:cubicBezTo>
                  <a:pt x="4501" y="2439"/>
                  <a:pt x="4448" y="2492"/>
                  <a:pt x="4448" y="2559"/>
                </a:cubicBezTo>
                <a:lnTo>
                  <a:pt x="4448" y="4854"/>
                </a:lnTo>
                <a:cubicBezTo>
                  <a:pt x="4448" y="4920"/>
                  <a:pt x="4501" y="4974"/>
                  <a:pt x="4568" y="4974"/>
                </a:cubicBezTo>
                <a:cubicBezTo>
                  <a:pt x="4634" y="4974"/>
                  <a:pt x="4688" y="4920"/>
                  <a:pt x="4688" y="4854"/>
                </a:cubicBezTo>
                <a:lnTo>
                  <a:pt x="4688" y="2559"/>
                </a:lnTo>
                <a:cubicBezTo>
                  <a:pt x="4688" y="2492"/>
                  <a:pt x="4634" y="2439"/>
                  <a:pt x="4568" y="243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7450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04F69230-F3A6-4586-9371-A858F4763E9F}"/>
              </a:ext>
            </a:extLst>
          </p:cNvPr>
          <p:cNvSpPr txBox="1"/>
          <p:nvPr/>
        </p:nvSpPr>
        <p:spPr>
          <a:xfrm>
            <a:off x="3567551" y="293204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2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01</a:t>
            </a:r>
            <a:endParaRPr lang="zh-CN" altLang="en-US" spc="100" dirty="0">
              <a:solidFill>
                <a:schemeClr val="accent2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sp>
        <p:nvSpPr>
          <p:cNvPr id="8" name="标题 4"/>
          <p:cNvSpPr txBox="1">
            <a:spLocks/>
          </p:cNvSpPr>
          <p:nvPr/>
        </p:nvSpPr>
        <p:spPr>
          <a:xfrm>
            <a:off x="4903688" y="2603650"/>
            <a:ext cx="4535055" cy="6567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36A9A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b="0" dirty="0" smtClean="0">
                <a:solidFill>
                  <a:schemeClr val="accent2"/>
                </a:solidFill>
              </a:rPr>
              <a:t>选题概述</a:t>
            </a:r>
            <a:endParaRPr lang="zh-CN" altLang="en-US" sz="3600" b="0" dirty="0">
              <a:solidFill>
                <a:schemeClr val="accent2"/>
              </a:solidFill>
            </a:endParaRPr>
          </a:p>
        </p:txBody>
      </p:sp>
      <p:sp>
        <p:nvSpPr>
          <p:cNvPr id="9" name="文本占位符 5"/>
          <p:cNvSpPr txBox="1">
            <a:spLocks/>
          </p:cNvSpPr>
          <p:nvPr/>
        </p:nvSpPr>
        <p:spPr>
          <a:xfrm>
            <a:off x="4920017" y="3364266"/>
            <a:ext cx="4546600" cy="10156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54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3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09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886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什么是</a:t>
            </a:r>
            <a:r>
              <a:rPr lang="en-US" altLang="zh-CN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Apriori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算法</a:t>
            </a:r>
            <a:endParaRPr lang="en-US" altLang="zh-CN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为什么要使用</a:t>
            </a:r>
            <a:r>
              <a:rPr lang="en-US" altLang="zh-CN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Apriori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算法</a:t>
            </a:r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6" name="ïsḻïdè"/>
          <p:cNvSpPr/>
          <p:nvPr/>
        </p:nvSpPr>
        <p:spPr>
          <a:xfrm>
            <a:off x="2657857" y="0"/>
            <a:ext cx="3438143" cy="6858000"/>
          </a:xfrm>
          <a:prstGeom prst="rect">
            <a:avLst/>
          </a:prstGeom>
          <a:blipFill>
            <a:blip r:embed="rId3"/>
            <a:srcRect/>
            <a:stretch>
              <a:fillRect l="-104267" r="-104068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7" name="ïṩ1iďè"/>
          <p:cNvSpPr/>
          <p:nvPr/>
        </p:nvSpPr>
        <p:spPr>
          <a:xfrm flipV="1">
            <a:off x="5346192" y="0"/>
            <a:ext cx="1499616" cy="80467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8" name="iṥļídé"/>
          <p:cNvSpPr/>
          <p:nvPr/>
        </p:nvSpPr>
        <p:spPr>
          <a:xfrm>
            <a:off x="-1" y="0"/>
            <a:ext cx="265785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9" name="îŝľíďè"/>
          <p:cNvSpPr txBox="1"/>
          <p:nvPr/>
        </p:nvSpPr>
        <p:spPr>
          <a:xfrm>
            <a:off x="6857999" y="1015776"/>
            <a:ext cx="4053841" cy="571375"/>
          </a:xfrm>
          <a:prstGeom prst="rect">
            <a:avLst/>
          </a:prstGeom>
          <a:noFill/>
        </p:spPr>
        <p:txBody>
          <a:bodyPr wrap="none" lIns="432000" tIns="0" rIns="0" bIns="0" anchor="ctr" anchorCtr="0">
            <a:normAutofit/>
          </a:bodyPr>
          <a:lstStyle/>
          <a:p>
            <a:pPr defTabSz="914378">
              <a:defRPr/>
            </a:pPr>
            <a:r>
              <a:rPr lang="en-US" altLang="zh-CN" sz="3200" b="1" dirty="0" err="1" smtClean="0"/>
              <a:t>Apriori</a:t>
            </a:r>
            <a:r>
              <a:rPr lang="zh-CN" altLang="en-US" sz="3200" b="1" dirty="0" smtClean="0"/>
              <a:t>的重要概念</a:t>
            </a:r>
            <a:endParaRPr lang="zh-CN" altLang="en-US" sz="3200" b="1" dirty="0"/>
          </a:p>
        </p:txBody>
      </p:sp>
      <p:sp>
        <p:nvSpPr>
          <p:cNvPr id="10" name="ïśḷiḓê"/>
          <p:cNvSpPr>
            <a:spLocks noChangeAspect="1"/>
          </p:cNvSpPr>
          <p:nvPr/>
        </p:nvSpPr>
        <p:spPr bwMode="auto">
          <a:xfrm>
            <a:off x="1102449" y="1044701"/>
            <a:ext cx="374279" cy="473988"/>
          </a:xfrm>
          <a:custGeom>
            <a:avLst/>
            <a:gdLst>
              <a:gd name="T0" fmla="*/ 35 w 38"/>
              <a:gd name="T1" fmla="*/ 6 h 51"/>
              <a:gd name="T2" fmla="*/ 29 w 38"/>
              <a:gd name="T3" fmla="*/ 6 h 51"/>
              <a:gd name="T4" fmla="*/ 21 w 38"/>
              <a:gd name="T5" fmla="*/ 0 h 51"/>
              <a:gd name="T6" fmla="*/ 18 w 38"/>
              <a:gd name="T7" fmla="*/ 0 h 51"/>
              <a:gd name="T8" fmla="*/ 10 w 38"/>
              <a:gd name="T9" fmla="*/ 6 h 51"/>
              <a:gd name="T10" fmla="*/ 3 w 38"/>
              <a:gd name="T11" fmla="*/ 6 h 51"/>
              <a:gd name="T12" fmla="*/ 0 w 38"/>
              <a:gd name="T13" fmla="*/ 10 h 51"/>
              <a:gd name="T14" fmla="*/ 0 w 38"/>
              <a:gd name="T15" fmla="*/ 48 h 51"/>
              <a:gd name="T16" fmla="*/ 3 w 38"/>
              <a:gd name="T17" fmla="*/ 51 h 51"/>
              <a:gd name="T18" fmla="*/ 35 w 38"/>
              <a:gd name="T19" fmla="*/ 51 h 51"/>
              <a:gd name="T20" fmla="*/ 38 w 38"/>
              <a:gd name="T21" fmla="*/ 48 h 51"/>
              <a:gd name="T22" fmla="*/ 38 w 38"/>
              <a:gd name="T23" fmla="*/ 10 h 51"/>
              <a:gd name="T24" fmla="*/ 35 w 38"/>
              <a:gd name="T25" fmla="*/ 6 h 51"/>
              <a:gd name="T26" fmla="*/ 18 w 38"/>
              <a:gd name="T27" fmla="*/ 3 h 51"/>
              <a:gd name="T28" fmla="*/ 21 w 38"/>
              <a:gd name="T29" fmla="*/ 3 h 51"/>
              <a:gd name="T30" fmla="*/ 25 w 38"/>
              <a:gd name="T31" fmla="*/ 6 h 51"/>
              <a:gd name="T32" fmla="*/ 13 w 38"/>
              <a:gd name="T33" fmla="*/ 6 h 51"/>
              <a:gd name="T34" fmla="*/ 18 w 38"/>
              <a:gd name="T35" fmla="*/ 3 h 51"/>
              <a:gd name="T36" fmla="*/ 35 w 38"/>
              <a:gd name="T37" fmla="*/ 46 h 51"/>
              <a:gd name="T38" fmla="*/ 34 w 38"/>
              <a:gd name="T39" fmla="*/ 48 h 51"/>
              <a:gd name="T40" fmla="*/ 5 w 38"/>
              <a:gd name="T41" fmla="*/ 48 h 51"/>
              <a:gd name="T42" fmla="*/ 3 w 38"/>
              <a:gd name="T43" fmla="*/ 46 h 51"/>
              <a:gd name="T44" fmla="*/ 3 w 38"/>
              <a:gd name="T45" fmla="*/ 42 h 51"/>
              <a:gd name="T46" fmla="*/ 35 w 38"/>
              <a:gd name="T47" fmla="*/ 42 h 51"/>
              <a:gd name="T48" fmla="*/ 35 w 38"/>
              <a:gd name="T49" fmla="*/ 46 h 51"/>
              <a:gd name="T50" fmla="*/ 35 w 38"/>
              <a:gd name="T51" fmla="*/ 38 h 51"/>
              <a:gd name="T52" fmla="*/ 3 w 38"/>
              <a:gd name="T53" fmla="*/ 38 h 51"/>
              <a:gd name="T54" fmla="*/ 3 w 38"/>
              <a:gd name="T55" fmla="*/ 11 h 51"/>
              <a:gd name="T56" fmla="*/ 5 w 38"/>
              <a:gd name="T57" fmla="*/ 10 h 51"/>
              <a:gd name="T58" fmla="*/ 10 w 38"/>
              <a:gd name="T59" fmla="*/ 10 h 51"/>
              <a:gd name="T60" fmla="*/ 10 w 38"/>
              <a:gd name="T61" fmla="*/ 19 h 51"/>
              <a:gd name="T62" fmla="*/ 13 w 38"/>
              <a:gd name="T63" fmla="*/ 19 h 51"/>
              <a:gd name="T64" fmla="*/ 13 w 38"/>
              <a:gd name="T65" fmla="*/ 10 h 51"/>
              <a:gd name="T66" fmla="*/ 26 w 38"/>
              <a:gd name="T67" fmla="*/ 10 h 51"/>
              <a:gd name="T68" fmla="*/ 26 w 38"/>
              <a:gd name="T69" fmla="*/ 19 h 51"/>
              <a:gd name="T70" fmla="*/ 29 w 38"/>
              <a:gd name="T71" fmla="*/ 19 h 51"/>
              <a:gd name="T72" fmla="*/ 29 w 38"/>
              <a:gd name="T73" fmla="*/ 10 h 51"/>
              <a:gd name="T74" fmla="*/ 34 w 38"/>
              <a:gd name="T75" fmla="*/ 10 h 51"/>
              <a:gd name="T76" fmla="*/ 35 w 38"/>
              <a:gd name="T77" fmla="*/ 11 h 51"/>
              <a:gd name="T78" fmla="*/ 35 w 38"/>
              <a:gd name="T79" fmla="*/ 38 h 51"/>
              <a:gd name="T80" fmla="*/ 35 w 38"/>
              <a:gd name="T81" fmla="*/ 38 h 51"/>
              <a:gd name="T82" fmla="*/ 35 w 38"/>
              <a:gd name="T83" fmla="*/ 38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8" h="51">
                <a:moveTo>
                  <a:pt x="35" y="6"/>
                </a:moveTo>
                <a:cubicBezTo>
                  <a:pt x="29" y="6"/>
                  <a:pt x="29" y="6"/>
                  <a:pt x="29" y="6"/>
                </a:cubicBezTo>
                <a:cubicBezTo>
                  <a:pt x="28" y="3"/>
                  <a:pt x="25" y="0"/>
                  <a:pt x="21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4" y="0"/>
                  <a:pt x="11" y="3"/>
                  <a:pt x="10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8"/>
                  <a:pt x="0" y="1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50"/>
                  <a:pt x="1" y="51"/>
                  <a:pt x="3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8" y="50"/>
                  <a:pt x="38" y="48"/>
                </a:cubicBezTo>
                <a:cubicBezTo>
                  <a:pt x="38" y="10"/>
                  <a:pt x="38" y="10"/>
                  <a:pt x="38" y="10"/>
                </a:cubicBezTo>
                <a:cubicBezTo>
                  <a:pt x="38" y="8"/>
                  <a:pt x="37" y="6"/>
                  <a:pt x="35" y="6"/>
                </a:cubicBezTo>
                <a:close/>
                <a:moveTo>
                  <a:pt x="18" y="3"/>
                </a:moveTo>
                <a:cubicBezTo>
                  <a:pt x="21" y="3"/>
                  <a:pt x="21" y="3"/>
                  <a:pt x="21" y="3"/>
                </a:cubicBezTo>
                <a:cubicBezTo>
                  <a:pt x="23" y="3"/>
                  <a:pt x="25" y="5"/>
                  <a:pt x="25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4" y="5"/>
                  <a:pt x="16" y="3"/>
                  <a:pt x="18" y="3"/>
                </a:cubicBezTo>
                <a:close/>
                <a:moveTo>
                  <a:pt x="35" y="46"/>
                </a:moveTo>
                <a:cubicBezTo>
                  <a:pt x="35" y="47"/>
                  <a:pt x="34" y="48"/>
                  <a:pt x="34" y="48"/>
                </a:cubicBezTo>
                <a:cubicBezTo>
                  <a:pt x="5" y="48"/>
                  <a:pt x="5" y="48"/>
                  <a:pt x="5" y="48"/>
                </a:cubicBezTo>
                <a:cubicBezTo>
                  <a:pt x="4" y="48"/>
                  <a:pt x="3" y="47"/>
                  <a:pt x="3" y="46"/>
                </a:cubicBezTo>
                <a:cubicBezTo>
                  <a:pt x="3" y="42"/>
                  <a:pt x="3" y="42"/>
                  <a:pt x="3" y="42"/>
                </a:cubicBezTo>
                <a:cubicBezTo>
                  <a:pt x="35" y="42"/>
                  <a:pt x="35" y="42"/>
                  <a:pt x="35" y="42"/>
                </a:cubicBezTo>
                <a:lnTo>
                  <a:pt x="35" y="46"/>
                </a:lnTo>
                <a:close/>
                <a:moveTo>
                  <a:pt x="35" y="38"/>
                </a:moveTo>
                <a:cubicBezTo>
                  <a:pt x="3" y="38"/>
                  <a:pt x="3" y="38"/>
                  <a:pt x="3" y="38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10"/>
                  <a:pt x="4" y="10"/>
                  <a:pt x="5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19"/>
                  <a:pt x="10" y="19"/>
                  <a:pt x="10" y="19"/>
                </a:cubicBezTo>
                <a:cubicBezTo>
                  <a:pt x="13" y="19"/>
                  <a:pt x="13" y="19"/>
                  <a:pt x="13" y="19"/>
                </a:cubicBezTo>
                <a:cubicBezTo>
                  <a:pt x="13" y="10"/>
                  <a:pt x="13" y="10"/>
                  <a:pt x="13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19"/>
                  <a:pt x="26" y="19"/>
                  <a:pt x="26" y="19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10"/>
                  <a:pt x="29" y="10"/>
                  <a:pt x="29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5" y="10"/>
                  <a:pt x="35" y="11"/>
                </a:cubicBezTo>
                <a:lnTo>
                  <a:pt x="35" y="38"/>
                </a:lnTo>
                <a:close/>
                <a:moveTo>
                  <a:pt x="35" y="38"/>
                </a:moveTo>
                <a:cubicBezTo>
                  <a:pt x="35" y="38"/>
                  <a:pt x="35" y="38"/>
                  <a:pt x="35" y="38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îṡlíḑe"/>
          <p:cNvSpPr/>
          <p:nvPr/>
        </p:nvSpPr>
        <p:spPr>
          <a:xfrm>
            <a:off x="265651" y="1721390"/>
            <a:ext cx="2047874" cy="505732"/>
          </a:xfrm>
          <a:prstGeom prst="rect">
            <a:avLst/>
          </a:prstGeom>
        </p:spPr>
        <p:txBody>
          <a:bodyPr wrap="none" lIns="0" tIns="0" rIns="0" bIns="0" anchor="ctr" anchorCtr="1">
            <a:normAutofit/>
          </a:bodyPr>
          <a:lstStyle/>
          <a:p>
            <a:pPr lvl="0" algn="ctr" defTabSz="914378">
              <a:defRPr/>
            </a:pPr>
            <a:r>
              <a:rPr lang="zh-CN" altLang="en-US" b="1" dirty="0" smtClean="0">
                <a:solidFill>
                  <a:schemeClr val="bg1"/>
                </a:solidFill>
              </a:rPr>
              <a:t>频繁项集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2" name="íśḻïdê"/>
          <p:cNvSpPr>
            <a:spLocks noChangeAspect="1"/>
          </p:cNvSpPr>
          <p:nvPr/>
        </p:nvSpPr>
        <p:spPr bwMode="auto">
          <a:xfrm>
            <a:off x="1102449" y="2837790"/>
            <a:ext cx="374279" cy="473988"/>
          </a:xfrm>
          <a:custGeom>
            <a:avLst/>
            <a:gdLst>
              <a:gd name="T0" fmla="*/ 35 w 38"/>
              <a:gd name="T1" fmla="*/ 6 h 51"/>
              <a:gd name="T2" fmla="*/ 29 w 38"/>
              <a:gd name="T3" fmla="*/ 6 h 51"/>
              <a:gd name="T4" fmla="*/ 21 w 38"/>
              <a:gd name="T5" fmla="*/ 0 h 51"/>
              <a:gd name="T6" fmla="*/ 18 w 38"/>
              <a:gd name="T7" fmla="*/ 0 h 51"/>
              <a:gd name="T8" fmla="*/ 10 w 38"/>
              <a:gd name="T9" fmla="*/ 6 h 51"/>
              <a:gd name="T10" fmla="*/ 3 w 38"/>
              <a:gd name="T11" fmla="*/ 6 h 51"/>
              <a:gd name="T12" fmla="*/ 0 w 38"/>
              <a:gd name="T13" fmla="*/ 10 h 51"/>
              <a:gd name="T14" fmla="*/ 0 w 38"/>
              <a:gd name="T15" fmla="*/ 48 h 51"/>
              <a:gd name="T16" fmla="*/ 3 w 38"/>
              <a:gd name="T17" fmla="*/ 51 h 51"/>
              <a:gd name="T18" fmla="*/ 35 w 38"/>
              <a:gd name="T19" fmla="*/ 51 h 51"/>
              <a:gd name="T20" fmla="*/ 38 w 38"/>
              <a:gd name="T21" fmla="*/ 48 h 51"/>
              <a:gd name="T22" fmla="*/ 38 w 38"/>
              <a:gd name="T23" fmla="*/ 10 h 51"/>
              <a:gd name="T24" fmla="*/ 35 w 38"/>
              <a:gd name="T25" fmla="*/ 6 h 51"/>
              <a:gd name="T26" fmla="*/ 18 w 38"/>
              <a:gd name="T27" fmla="*/ 3 h 51"/>
              <a:gd name="T28" fmla="*/ 21 w 38"/>
              <a:gd name="T29" fmla="*/ 3 h 51"/>
              <a:gd name="T30" fmla="*/ 25 w 38"/>
              <a:gd name="T31" fmla="*/ 6 h 51"/>
              <a:gd name="T32" fmla="*/ 13 w 38"/>
              <a:gd name="T33" fmla="*/ 6 h 51"/>
              <a:gd name="T34" fmla="*/ 18 w 38"/>
              <a:gd name="T35" fmla="*/ 3 h 51"/>
              <a:gd name="T36" fmla="*/ 35 w 38"/>
              <a:gd name="T37" fmla="*/ 46 h 51"/>
              <a:gd name="T38" fmla="*/ 34 w 38"/>
              <a:gd name="T39" fmla="*/ 48 h 51"/>
              <a:gd name="T40" fmla="*/ 5 w 38"/>
              <a:gd name="T41" fmla="*/ 48 h 51"/>
              <a:gd name="T42" fmla="*/ 3 w 38"/>
              <a:gd name="T43" fmla="*/ 46 h 51"/>
              <a:gd name="T44" fmla="*/ 3 w 38"/>
              <a:gd name="T45" fmla="*/ 42 h 51"/>
              <a:gd name="T46" fmla="*/ 35 w 38"/>
              <a:gd name="T47" fmla="*/ 42 h 51"/>
              <a:gd name="T48" fmla="*/ 35 w 38"/>
              <a:gd name="T49" fmla="*/ 46 h 51"/>
              <a:gd name="T50" fmla="*/ 35 w 38"/>
              <a:gd name="T51" fmla="*/ 38 h 51"/>
              <a:gd name="T52" fmla="*/ 3 w 38"/>
              <a:gd name="T53" fmla="*/ 38 h 51"/>
              <a:gd name="T54" fmla="*/ 3 w 38"/>
              <a:gd name="T55" fmla="*/ 11 h 51"/>
              <a:gd name="T56" fmla="*/ 5 w 38"/>
              <a:gd name="T57" fmla="*/ 10 h 51"/>
              <a:gd name="T58" fmla="*/ 10 w 38"/>
              <a:gd name="T59" fmla="*/ 10 h 51"/>
              <a:gd name="T60" fmla="*/ 10 w 38"/>
              <a:gd name="T61" fmla="*/ 19 h 51"/>
              <a:gd name="T62" fmla="*/ 13 w 38"/>
              <a:gd name="T63" fmla="*/ 19 h 51"/>
              <a:gd name="T64" fmla="*/ 13 w 38"/>
              <a:gd name="T65" fmla="*/ 10 h 51"/>
              <a:gd name="T66" fmla="*/ 26 w 38"/>
              <a:gd name="T67" fmla="*/ 10 h 51"/>
              <a:gd name="T68" fmla="*/ 26 w 38"/>
              <a:gd name="T69" fmla="*/ 19 h 51"/>
              <a:gd name="T70" fmla="*/ 29 w 38"/>
              <a:gd name="T71" fmla="*/ 19 h 51"/>
              <a:gd name="T72" fmla="*/ 29 w 38"/>
              <a:gd name="T73" fmla="*/ 10 h 51"/>
              <a:gd name="T74" fmla="*/ 34 w 38"/>
              <a:gd name="T75" fmla="*/ 10 h 51"/>
              <a:gd name="T76" fmla="*/ 35 w 38"/>
              <a:gd name="T77" fmla="*/ 11 h 51"/>
              <a:gd name="T78" fmla="*/ 35 w 38"/>
              <a:gd name="T79" fmla="*/ 38 h 51"/>
              <a:gd name="T80" fmla="*/ 35 w 38"/>
              <a:gd name="T81" fmla="*/ 38 h 51"/>
              <a:gd name="T82" fmla="*/ 35 w 38"/>
              <a:gd name="T83" fmla="*/ 38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8" h="51">
                <a:moveTo>
                  <a:pt x="35" y="6"/>
                </a:moveTo>
                <a:cubicBezTo>
                  <a:pt x="29" y="6"/>
                  <a:pt x="29" y="6"/>
                  <a:pt x="29" y="6"/>
                </a:cubicBezTo>
                <a:cubicBezTo>
                  <a:pt x="28" y="3"/>
                  <a:pt x="25" y="0"/>
                  <a:pt x="21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4" y="0"/>
                  <a:pt x="11" y="3"/>
                  <a:pt x="10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8"/>
                  <a:pt x="0" y="1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50"/>
                  <a:pt x="1" y="51"/>
                  <a:pt x="3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8" y="50"/>
                  <a:pt x="38" y="48"/>
                </a:cubicBezTo>
                <a:cubicBezTo>
                  <a:pt x="38" y="10"/>
                  <a:pt x="38" y="10"/>
                  <a:pt x="38" y="10"/>
                </a:cubicBezTo>
                <a:cubicBezTo>
                  <a:pt x="38" y="8"/>
                  <a:pt x="37" y="6"/>
                  <a:pt x="35" y="6"/>
                </a:cubicBezTo>
                <a:close/>
                <a:moveTo>
                  <a:pt x="18" y="3"/>
                </a:moveTo>
                <a:cubicBezTo>
                  <a:pt x="21" y="3"/>
                  <a:pt x="21" y="3"/>
                  <a:pt x="21" y="3"/>
                </a:cubicBezTo>
                <a:cubicBezTo>
                  <a:pt x="23" y="3"/>
                  <a:pt x="25" y="5"/>
                  <a:pt x="25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4" y="5"/>
                  <a:pt x="16" y="3"/>
                  <a:pt x="18" y="3"/>
                </a:cubicBezTo>
                <a:close/>
                <a:moveTo>
                  <a:pt x="35" y="46"/>
                </a:moveTo>
                <a:cubicBezTo>
                  <a:pt x="35" y="47"/>
                  <a:pt x="34" y="48"/>
                  <a:pt x="34" y="48"/>
                </a:cubicBezTo>
                <a:cubicBezTo>
                  <a:pt x="5" y="48"/>
                  <a:pt x="5" y="48"/>
                  <a:pt x="5" y="48"/>
                </a:cubicBezTo>
                <a:cubicBezTo>
                  <a:pt x="4" y="48"/>
                  <a:pt x="3" y="47"/>
                  <a:pt x="3" y="46"/>
                </a:cubicBezTo>
                <a:cubicBezTo>
                  <a:pt x="3" y="42"/>
                  <a:pt x="3" y="42"/>
                  <a:pt x="3" y="42"/>
                </a:cubicBezTo>
                <a:cubicBezTo>
                  <a:pt x="35" y="42"/>
                  <a:pt x="35" y="42"/>
                  <a:pt x="35" y="42"/>
                </a:cubicBezTo>
                <a:lnTo>
                  <a:pt x="35" y="46"/>
                </a:lnTo>
                <a:close/>
                <a:moveTo>
                  <a:pt x="35" y="38"/>
                </a:moveTo>
                <a:cubicBezTo>
                  <a:pt x="3" y="38"/>
                  <a:pt x="3" y="38"/>
                  <a:pt x="3" y="38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10"/>
                  <a:pt x="4" y="10"/>
                  <a:pt x="5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19"/>
                  <a:pt x="10" y="19"/>
                  <a:pt x="10" y="19"/>
                </a:cubicBezTo>
                <a:cubicBezTo>
                  <a:pt x="13" y="19"/>
                  <a:pt x="13" y="19"/>
                  <a:pt x="13" y="19"/>
                </a:cubicBezTo>
                <a:cubicBezTo>
                  <a:pt x="13" y="10"/>
                  <a:pt x="13" y="10"/>
                  <a:pt x="13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19"/>
                  <a:pt x="26" y="19"/>
                  <a:pt x="26" y="19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10"/>
                  <a:pt x="29" y="10"/>
                  <a:pt x="29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5" y="10"/>
                  <a:pt x="35" y="11"/>
                </a:cubicBezTo>
                <a:lnTo>
                  <a:pt x="35" y="38"/>
                </a:lnTo>
                <a:close/>
                <a:moveTo>
                  <a:pt x="35" y="38"/>
                </a:moveTo>
                <a:cubicBezTo>
                  <a:pt x="35" y="38"/>
                  <a:pt x="35" y="38"/>
                  <a:pt x="35" y="38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" name="í$ḷiḍé"/>
          <p:cNvSpPr/>
          <p:nvPr/>
        </p:nvSpPr>
        <p:spPr>
          <a:xfrm>
            <a:off x="265651" y="3514479"/>
            <a:ext cx="2047874" cy="505732"/>
          </a:xfrm>
          <a:prstGeom prst="rect">
            <a:avLst/>
          </a:prstGeom>
        </p:spPr>
        <p:txBody>
          <a:bodyPr wrap="none" lIns="0" tIns="0" rIns="0" bIns="0" anchor="ctr" anchorCtr="1">
            <a:normAutofit/>
          </a:bodyPr>
          <a:lstStyle/>
          <a:p>
            <a:pPr lvl="0" algn="ctr" defTabSz="914378">
              <a:defRPr/>
            </a:pPr>
            <a:r>
              <a:rPr lang="zh-CN" altLang="en-US" b="1" dirty="0" smtClean="0">
                <a:solidFill>
                  <a:schemeClr val="bg1"/>
                </a:solidFill>
              </a:rPr>
              <a:t>关联规则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4" name="îṥḷiďe"/>
          <p:cNvSpPr>
            <a:spLocks noChangeAspect="1"/>
          </p:cNvSpPr>
          <p:nvPr/>
        </p:nvSpPr>
        <p:spPr bwMode="auto">
          <a:xfrm>
            <a:off x="1102449" y="4630879"/>
            <a:ext cx="374279" cy="473988"/>
          </a:xfrm>
          <a:custGeom>
            <a:avLst/>
            <a:gdLst>
              <a:gd name="T0" fmla="*/ 35 w 38"/>
              <a:gd name="T1" fmla="*/ 6 h 51"/>
              <a:gd name="T2" fmla="*/ 29 w 38"/>
              <a:gd name="T3" fmla="*/ 6 h 51"/>
              <a:gd name="T4" fmla="*/ 21 w 38"/>
              <a:gd name="T5" fmla="*/ 0 h 51"/>
              <a:gd name="T6" fmla="*/ 18 w 38"/>
              <a:gd name="T7" fmla="*/ 0 h 51"/>
              <a:gd name="T8" fmla="*/ 10 w 38"/>
              <a:gd name="T9" fmla="*/ 6 h 51"/>
              <a:gd name="T10" fmla="*/ 3 w 38"/>
              <a:gd name="T11" fmla="*/ 6 h 51"/>
              <a:gd name="T12" fmla="*/ 0 w 38"/>
              <a:gd name="T13" fmla="*/ 10 h 51"/>
              <a:gd name="T14" fmla="*/ 0 w 38"/>
              <a:gd name="T15" fmla="*/ 48 h 51"/>
              <a:gd name="T16" fmla="*/ 3 w 38"/>
              <a:gd name="T17" fmla="*/ 51 h 51"/>
              <a:gd name="T18" fmla="*/ 35 w 38"/>
              <a:gd name="T19" fmla="*/ 51 h 51"/>
              <a:gd name="T20" fmla="*/ 38 w 38"/>
              <a:gd name="T21" fmla="*/ 48 h 51"/>
              <a:gd name="T22" fmla="*/ 38 w 38"/>
              <a:gd name="T23" fmla="*/ 10 h 51"/>
              <a:gd name="T24" fmla="*/ 35 w 38"/>
              <a:gd name="T25" fmla="*/ 6 h 51"/>
              <a:gd name="T26" fmla="*/ 18 w 38"/>
              <a:gd name="T27" fmla="*/ 3 h 51"/>
              <a:gd name="T28" fmla="*/ 21 w 38"/>
              <a:gd name="T29" fmla="*/ 3 h 51"/>
              <a:gd name="T30" fmla="*/ 25 w 38"/>
              <a:gd name="T31" fmla="*/ 6 h 51"/>
              <a:gd name="T32" fmla="*/ 13 w 38"/>
              <a:gd name="T33" fmla="*/ 6 h 51"/>
              <a:gd name="T34" fmla="*/ 18 w 38"/>
              <a:gd name="T35" fmla="*/ 3 h 51"/>
              <a:gd name="T36" fmla="*/ 35 w 38"/>
              <a:gd name="T37" fmla="*/ 46 h 51"/>
              <a:gd name="T38" fmla="*/ 34 w 38"/>
              <a:gd name="T39" fmla="*/ 48 h 51"/>
              <a:gd name="T40" fmla="*/ 5 w 38"/>
              <a:gd name="T41" fmla="*/ 48 h 51"/>
              <a:gd name="T42" fmla="*/ 3 w 38"/>
              <a:gd name="T43" fmla="*/ 46 h 51"/>
              <a:gd name="T44" fmla="*/ 3 w 38"/>
              <a:gd name="T45" fmla="*/ 42 h 51"/>
              <a:gd name="T46" fmla="*/ 35 w 38"/>
              <a:gd name="T47" fmla="*/ 42 h 51"/>
              <a:gd name="T48" fmla="*/ 35 w 38"/>
              <a:gd name="T49" fmla="*/ 46 h 51"/>
              <a:gd name="T50" fmla="*/ 35 w 38"/>
              <a:gd name="T51" fmla="*/ 38 h 51"/>
              <a:gd name="T52" fmla="*/ 3 w 38"/>
              <a:gd name="T53" fmla="*/ 38 h 51"/>
              <a:gd name="T54" fmla="*/ 3 w 38"/>
              <a:gd name="T55" fmla="*/ 11 h 51"/>
              <a:gd name="T56" fmla="*/ 5 w 38"/>
              <a:gd name="T57" fmla="*/ 10 h 51"/>
              <a:gd name="T58" fmla="*/ 10 w 38"/>
              <a:gd name="T59" fmla="*/ 10 h 51"/>
              <a:gd name="T60" fmla="*/ 10 w 38"/>
              <a:gd name="T61" fmla="*/ 19 h 51"/>
              <a:gd name="T62" fmla="*/ 13 w 38"/>
              <a:gd name="T63" fmla="*/ 19 h 51"/>
              <a:gd name="T64" fmla="*/ 13 w 38"/>
              <a:gd name="T65" fmla="*/ 10 h 51"/>
              <a:gd name="T66" fmla="*/ 26 w 38"/>
              <a:gd name="T67" fmla="*/ 10 h 51"/>
              <a:gd name="T68" fmla="*/ 26 w 38"/>
              <a:gd name="T69" fmla="*/ 19 h 51"/>
              <a:gd name="T70" fmla="*/ 29 w 38"/>
              <a:gd name="T71" fmla="*/ 19 h 51"/>
              <a:gd name="T72" fmla="*/ 29 w 38"/>
              <a:gd name="T73" fmla="*/ 10 h 51"/>
              <a:gd name="T74" fmla="*/ 34 w 38"/>
              <a:gd name="T75" fmla="*/ 10 h 51"/>
              <a:gd name="T76" fmla="*/ 35 w 38"/>
              <a:gd name="T77" fmla="*/ 11 h 51"/>
              <a:gd name="T78" fmla="*/ 35 w 38"/>
              <a:gd name="T79" fmla="*/ 38 h 51"/>
              <a:gd name="T80" fmla="*/ 35 w 38"/>
              <a:gd name="T81" fmla="*/ 38 h 51"/>
              <a:gd name="T82" fmla="*/ 35 w 38"/>
              <a:gd name="T83" fmla="*/ 38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8" h="51">
                <a:moveTo>
                  <a:pt x="35" y="6"/>
                </a:moveTo>
                <a:cubicBezTo>
                  <a:pt x="29" y="6"/>
                  <a:pt x="29" y="6"/>
                  <a:pt x="29" y="6"/>
                </a:cubicBezTo>
                <a:cubicBezTo>
                  <a:pt x="28" y="3"/>
                  <a:pt x="25" y="0"/>
                  <a:pt x="21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4" y="0"/>
                  <a:pt x="11" y="3"/>
                  <a:pt x="10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8"/>
                  <a:pt x="0" y="1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50"/>
                  <a:pt x="1" y="51"/>
                  <a:pt x="3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8" y="50"/>
                  <a:pt x="38" y="48"/>
                </a:cubicBezTo>
                <a:cubicBezTo>
                  <a:pt x="38" y="10"/>
                  <a:pt x="38" y="10"/>
                  <a:pt x="38" y="10"/>
                </a:cubicBezTo>
                <a:cubicBezTo>
                  <a:pt x="38" y="8"/>
                  <a:pt x="37" y="6"/>
                  <a:pt x="35" y="6"/>
                </a:cubicBezTo>
                <a:close/>
                <a:moveTo>
                  <a:pt x="18" y="3"/>
                </a:moveTo>
                <a:cubicBezTo>
                  <a:pt x="21" y="3"/>
                  <a:pt x="21" y="3"/>
                  <a:pt x="21" y="3"/>
                </a:cubicBezTo>
                <a:cubicBezTo>
                  <a:pt x="23" y="3"/>
                  <a:pt x="25" y="5"/>
                  <a:pt x="25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4" y="5"/>
                  <a:pt x="16" y="3"/>
                  <a:pt x="18" y="3"/>
                </a:cubicBezTo>
                <a:close/>
                <a:moveTo>
                  <a:pt x="35" y="46"/>
                </a:moveTo>
                <a:cubicBezTo>
                  <a:pt x="35" y="47"/>
                  <a:pt x="34" y="48"/>
                  <a:pt x="34" y="48"/>
                </a:cubicBezTo>
                <a:cubicBezTo>
                  <a:pt x="5" y="48"/>
                  <a:pt x="5" y="48"/>
                  <a:pt x="5" y="48"/>
                </a:cubicBezTo>
                <a:cubicBezTo>
                  <a:pt x="4" y="48"/>
                  <a:pt x="3" y="47"/>
                  <a:pt x="3" y="46"/>
                </a:cubicBezTo>
                <a:cubicBezTo>
                  <a:pt x="3" y="42"/>
                  <a:pt x="3" y="42"/>
                  <a:pt x="3" y="42"/>
                </a:cubicBezTo>
                <a:cubicBezTo>
                  <a:pt x="35" y="42"/>
                  <a:pt x="35" y="42"/>
                  <a:pt x="35" y="42"/>
                </a:cubicBezTo>
                <a:lnTo>
                  <a:pt x="35" y="46"/>
                </a:lnTo>
                <a:close/>
                <a:moveTo>
                  <a:pt x="35" y="38"/>
                </a:moveTo>
                <a:cubicBezTo>
                  <a:pt x="3" y="38"/>
                  <a:pt x="3" y="38"/>
                  <a:pt x="3" y="38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10"/>
                  <a:pt x="4" y="10"/>
                  <a:pt x="5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19"/>
                  <a:pt x="10" y="19"/>
                  <a:pt x="10" y="19"/>
                </a:cubicBezTo>
                <a:cubicBezTo>
                  <a:pt x="13" y="19"/>
                  <a:pt x="13" y="19"/>
                  <a:pt x="13" y="19"/>
                </a:cubicBezTo>
                <a:cubicBezTo>
                  <a:pt x="13" y="10"/>
                  <a:pt x="13" y="10"/>
                  <a:pt x="13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19"/>
                  <a:pt x="26" y="19"/>
                  <a:pt x="26" y="19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10"/>
                  <a:pt x="29" y="10"/>
                  <a:pt x="29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5" y="10"/>
                  <a:pt x="35" y="11"/>
                </a:cubicBezTo>
                <a:lnTo>
                  <a:pt x="35" y="38"/>
                </a:lnTo>
                <a:close/>
                <a:moveTo>
                  <a:pt x="35" y="38"/>
                </a:moveTo>
                <a:cubicBezTo>
                  <a:pt x="35" y="38"/>
                  <a:pt x="35" y="38"/>
                  <a:pt x="35" y="38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ïṥ1îďê"/>
          <p:cNvSpPr/>
          <p:nvPr/>
        </p:nvSpPr>
        <p:spPr>
          <a:xfrm>
            <a:off x="265651" y="5307568"/>
            <a:ext cx="2047874" cy="505732"/>
          </a:xfrm>
          <a:prstGeom prst="rect">
            <a:avLst/>
          </a:prstGeom>
        </p:spPr>
        <p:txBody>
          <a:bodyPr wrap="none" lIns="0" tIns="0" rIns="0" bIns="0" anchor="ctr" anchorCtr="1">
            <a:normAutofit/>
          </a:bodyPr>
          <a:lstStyle/>
          <a:p>
            <a:pPr lvl="0" algn="ctr" defTabSz="914378">
              <a:defRPr/>
            </a:pPr>
            <a:r>
              <a:rPr lang="zh-CN" altLang="en-US" b="1" dirty="0" smtClean="0">
                <a:solidFill>
                  <a:schemeClr val="bg1"/>
                </a:solidFill>
              </a:rPr>
              <a:t>非监督学习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6" name="îšḷiḍé"/>
          <p:cNvSpPr txBox="1"/>
          <p:nvPr/>
        </p:nvSpPr>
        <p:spPr>
          <a:xfrm>
            <a:off x="7342632" y="3591242"/>
            <a:ext cx="2487168" cy="571375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rmAutofit fontScale="92500" lnSpcReduction="10000"/>
          </a:bodyPr>
          <a:lstStyle/>
          <a:p>
            <a:pPr defTabSz="914378">
              <a:lnSpc>
                <a:spcPct val="120000"/>
              </a:lnSpc>
              <a:defRPr/>
            </a:pPr>
            <a:r>
              <a:rPr lang="zh-CN" altLang="en-US" sz="1200" dirty="0" smtClean="0"/>
              <a:t>关联规则：</a:t>
            </a: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r>
              <a:rPr lang="zh-CN" altLang="en-US" sz="1200" dirty="0" smtClean="0"/>
              <a:t>暗示两种物品之间可能存在很强的关系</a:t>
            </a: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r>
              <a:rPr lang="zh-CN" altLang="en-US" sz="1200" dirty="0" smtClean="0"/>
              <a:t>可信度</a:t>
            </a:r>
            <a:r>
              <a:rPr lang="en-US" altLang="zh-CN" sz="1200" dirty="0" smtClean="0"/>
              <a:t>/</a:t>
            </a:r>
            <a:r>
              <a:rPr lang="zh-CN" altLang="en-US" sz="1200" dirty="0" smtClean="0"/>
              <a:t>置信度</a:t>
            </a:r>
            <a:endParaRPr lang="zh-CN" altLang="en-US" sz="1200" dirty="0"/>
          </a:p>
        </p:txBody>
      </p:sp>
      <p:sp>
        <p:nvSpPr>
          <p:cNvPr id="17" name="iŝ1íďê"/>
          <p:cNvSpPr txBox="1"/>
          <p:nvPr/>
        </p:nvSpPr>
        <p:spPr>
          <a:xfrm>
            <a:off x="7342632" y="2450410"/>
            <a:ext cx="2487168" cy="571375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rmAutofit fontScale="92500" lnSpcReduction="10000"/>
          </a:bodyPr>
          <a:lstStyle/>
          <a:p>
            <a:pPr defTabSz="914378">
              <a:lnSpc>
                <a:spcPct val="120000"/>
              </a:lnSpc>
              <a:defRPr/>
            </a:pPr>
            <a:r>
              <a:rPr lang="zh-CN" altLang="en-US" sz="1200" dirty="0" smtClean="0"/>
              <a:t>频繁项集：</a:t>
            </a: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r>
              <a:rPr lang="zh-CN" altLang="en-US" sz="1200" dirty="0" smtClean="0"/>
              <a:t>经常出现在一块的物品的集合</a:t>
            </a: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r>
              <a:rPr lang="zh-CN" altLang="en-US" sz="1200" dirty="0" smtClean="0"/>
              <a:t>支持度</a:t>
            </a:r>
            <a:endParaRPr lang="zh-CN" altLang="en-US" sz="1200" dirty="0"/>
          </a:p>
        </p:txBody>
      </p:sp>
      <p:sp>
        <p:nvSpPr>
          <p:cNvPr id="18" name="îṣḷíďé"/>
          <p:cNvSpPr>
            <a:spLocks noChangeAspect="1"/>
          </p:cNvSpPr>
          <p:nvPr/>
        </p:nvSpPr>
        <p:spPr bwMode="auto">
          <a:xfrm>
            <a:off x="6658668" y="2499103"/>
            <a:ext cx="374279" cy="473988"/>
          </a:xfrm>
          <a:custGeom>
            <a:avLst/>
            <a:gdLst>
              <a:gd name="T0" fmla="*/ 35 w 38"/>
              <a:gd name="T1" fmla="*/ 6 h 51"/>
              <a:gd name="T2" fmla="*/ 29 w 38"/>
              <a:gd name="T3" fmla="*/ 6 h 51"/>
              <a:gd name="T4" fmla="*/ 21 w 38"/>
              <a:gd name="T5" fmla="*/ 0 h 51"/>
              <a:gd name="T6" fmla="*/ 18 w 38"/>
              <a:gd name="T7" fmla="*/ 0 h 51"/>
              <a:gd name="T8" fmla="*/ 10 w 38"/>
              <a:gd name="T9" fmla="*/ 6 h 51"/>
              <a:gd name="T10" fmla="*/ 3 w 38"/>
              <a:gd name="T11" fmla="*/ 6 h 51"/>
              <a:gd name="T12" fmla="*/ 0 w 38"/>
              <a:gd name="T13" fmla="*/ 10 h 51"/>
              <a:gd name="T14" fmla="*/ 0 w 38"/>
              <a:gd name="T15" fmla="*/ 48 h 51"/>
              <a:gd name="T16" fmla="*/ 3 w 38"/>
              <a:gd name="T17" fmla="*/ 51 h 51"/>
              <a:gd name="T18" fmla="*/ 35 w 38"/>
              <a:gd name="T19" fmla="*/ 51 h 51"/>
              <a:gd name="T20" fmla="*/ 38 w 38"/>
              <a:gd name="T21" fmla="*/ 48 h 51"/>
              <a:gd name="T22" fmla="*/ 38 w 38"/>
              <a:gd name="T23" fmla="*/ 10 h 51"/>
              <a:gd name="T24" fmla="*/ 35 w 38"/>
              <a:gd name="T25" fmla="*/ 6 h 51"/>
              <a:gd name="T26" fmla="*/ 18 w 38"/>
              <a:gd name="T27" fmla="*/ 3 h 51"/>
              <a:gd name="T28" fmla="*/ 21 w 38"/>
              <a:gd name="T29" fmla="*/ 3 h 51"/>
              <a:gd name="T30" fmla="*/ 25 w 38"/>
              <a:gd name="T31" fmla="*/ 6 h 51"/>
              <a:gd name="T32" fmla="*/ 13 w 38"/>
              <a:gd name="T33" fmla="*/ 6 h 51"/>
              <a:gd name="T34" fmla="*/ 18 w 38"/>
              <a:gd name="T35" fmla="*/ 3 h 51"/>
              <a:gd name="T36" fmla="*/ 35 w 38"/>
              <a:gd name="T37" fmla="*/ 46 h 51"/>
              <a:gd name="T38" fmla="*/ 34 w 38"/>
              <a:gd name="T39" fmla="*/ 48 h 51"/>
              <a:gd name="T40" fmla="*/ 5 w 38"/>
              <a:gd name="T41" fmla="*/ 48 h 51"/>
              <a:gd name="T42" fmla="*/ 3 w 38"/>
              <a:gd name="T43" fmla="*/ 46 h 51"/>
              <a:gd name="T44" fmla="*/ 3 w 38"/>
              <a:gd name="T45" fmla="*/ 42 h 51"/>
              <a:gd name="T46" fmla="*/ 35 w 38"/>
              <a:gd name="T47" fmla="*/ 42 h 51"/>
              <a:gd name="T48" fmla="*/ 35 w 38"/>
              <a:gd name="T49" fmla="*/ 46 h 51"/>
              <a:gd name="T50" fmla="*/ 35 w 38"/>
              <a:gd name="T51" fmla="*/ 38 h 51"/>
              <a:gd name="T52" fmla="*/ 3 w 38"/>
              <a:gd name="T53" fmla="*/ 38 h 51"/>
              <a:gd name="T54" fmla="*/ 3 w 38"/>
              <a:gd name="T55" fmla="*/ 11 h 51"/>
              <a:gd name="T56" fmla="*/ 5 w 38"/>
              <a:gd name="T57" fmla="*/ 10 h 51"/>
              <a:gd name="T58" fmla="*/ 10 w 38"/>
              <a:gd name="T59" fmla="*/ 10 h 51"/>
              <a:gd name="T60" fmla="*/ 10 w 38"/>
              <a:gd name="T61" fmla="*/ 19 h 51"/>
              <a:gd name="T62" fmla="*/ 13 w 38"/>
              <a:gd name="T63" fmla="*/ 19 h 51"/>
              <a:gd name="T64" fmla="*/ 13 w 38"/>
              <a:gd name="T65" fmla="*/ 10 h 51"/>
              <a:gd name="T66" fmla="*/ 26 w 38"/>
              <a:gd name="T67" fmla="*/ 10 h 51"/>
              <a:gd name="T68" fmla="*/ 26 w 38"/>
              <a:gd name="T69" fmla="*/ 19 h 51"/>
              <a:gd name="T70" fmla="*/ 29 w 38"/>
              <a:gd name="T71" fmla="*/ 19 h 51"/>
              <a:gd name="T72" fmla="*/ 29 w 38"/>
              <a:gd name="T73" fmla="*/ 10 h 51"/>
              <a:gd name="T74" fmla="*/ 34 w 38"/>
              <a:gd name="T75" fmla="*/ 10 h 51"/>
              <a:gd name="T76" fmla="*/ 35 w 38"/>
              <a:gd name="T77" fmla="*/ 11 h 51"/>
              <a:gd name="T78" fmla="*/ 35 w 38"/>
              <a:gd name="T79" fmla="*/ 38 h 51"/>
              <a:gd name="T80" fmla="*/ 35 w 38"/>
              <a:gd name="T81" fmla="*/ 38 h 51"/>
              <a:gd name="T82" fmla="*/ 35 w 38"/>
              <a:gd name="T83" fmla="*/ 38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8" h="51">
                <a:moveTo>
                  <a:pt x="35" y="6"/>
                </a:moveTo>
                <a:cubicBezTo>
                  <a:pt x="29" y="6"/>
                  <a:pt x="29" y="6"/>
                  <a:pt x="29" y="6"/>
                </a:cubicBezTo>
                <a:cubicBezTo>
                  <a:pt x="28" y="3"/>
                  <a:pt x="25" y="0"/>
                  <a:pt x="21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4" y="0"/>
                  <a:pt x="11" y="3"/>
                  <a:pt x="10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8"/>
                  <a:pt x="0" y="1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50"/>
                  <a:pt x="1" y="51"/>
                  <a:pt x="3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8" y="50"/>
                  <a:pt x="38" y="48"/>
                </a:cubicBezTo>
                <a:cubicBezTo>
                  <a:pt x="38" y="10"/>
                  <a:pt x="38" y="10"/>
                  <a:pt x="38" y="10"/>
                </a:cubicBezTo>
                <a:cubicBezTo>
                  <a:pt x="38" y="8"/>
                  <a:pt x="37" y="6"/>
                  <a:pt x="35" y="6"/>
                </a:cubicBezTo>
                <a:close/>
                <a:moveTo>
                  <a:pt x="18" y="3"/>
                </a:moveTo>
                <a:cubicBezTo>
                  <a:pt x="21" y="3"/>
                  <a:pt x="21" y="3"/>
                  <a:pt x="21" y="3"/>
                </a:cubicBezTo>
                <a:cubicBezTo>
                  <a:pt x="23" y="3"/>
                  <a:pt x="25" y="5"/>
                  <a:pt x="25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4" y="5"/>
                  <a:pt x="16" y="3"/>
                  <a:pt x="18" y="3"/>
                </a:cubicBezTo>
                <a:close/>
                <a:moveTo>
                  <a:pt x="35" y="46"/>
                </a:moveTo>
                <a:cubicBezTo>
                  <a:pt x="35" y="47"/>
                  <a:pt x="34" y="48"/>
                  <a:pt x="34" y="48"/>
                </a:cubicBezTo>
                <a:cubicBezTo>
                  <a:pt x="5" y="48"/>
                  <a:pt x="5" y="48"/>
                  <a:pt x="5" y="48"/>
                </a:cubicBezTo>
                <a:cubicBezTo>
                  <a:pt x="4" y="48"/>
                  <a:pt x="3" y="47"/>
                  <a:pt x="3" y="46"/>
                </a:cubicBezTo>
                <a:cubicBezTo>
                  <a:pt x="3" y="42"/>
                  <a:pt x="3" y="42"/>
                  <a:pt x="3" y="42"/>
                </a:cubicBezTo>
                <a:cubicBezTo>
                  <a:pt x="35" y="42"/>
                  <a:pt x="35" y="42"/>
                  <a:pt x="35" y="42"/>
                </a:cubicBezTo>
                <a:lnTo>
                  <a:pt x="35" y="46"/>
                </a:lnTo>
                <a:close/>
                <a:moveTo>
                  <a:pt x="35" y="38"/>
                </a:moveTo>
                <a:cubicBezTo>
                  <a:pt x="3" y="38"/>
                  <a:pt x="3" y="38"/>
                  <a:pt x="3" y="38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10"/>
                  <a:pt x="4" y="10"/>
                  <a:pt x="5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19"/>
                  <a:pt x="10" y="19"/>
                  <a:pt x="10" y="19"/>
                </a:cubicBezTo>
                <a:cubicBezTo>
                  <a:pt x="13" y="19"/>
                  <a:pt x="13" y="19"/>
                  <a:pt x="13" y="19"/>
                </a:cubicBezTo>
                <a:cubicBezTo>
                  <a:pt x="13" y="10"/>
                  <a:pt x="13" y="10"/>
                  <a:pt x="13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19"/>
                  <a:pt x="26" y="19"/>
                  <a:pt x="26" y="19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10"/>
                  <a:pt x="29" y="10"/>
                  <a:pt x="29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5" y="10"/>
                  <a:pt x="35" y="11"/>
                </a:cubicBezTo>
                <a:lnTo>
                  <a:pt x="35" y="38"/>
                </a:lnTo>
                <a:close/>
                <a:moveTo>
                  <a:pt x="35" y="38"/>
                </a:moveTo>
                <a:cubicBezTo>
                  <a:pt x="35" y="38"/>
                  <a:pt x="35" y="38"/>
                  <a:pt x="35" y="38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îṧḷiḍe"/>
          <p:cNvSpPr>
            <a:spLocks noChangeAspect="1"/>
          </p:cNvSpPr>
          <p:nvPr/>
        </p:nvSpPr>
        <p:spPr bwMode="auto">
          <a:xfrm>
            <a:off x="6658668" y="3639935"/>
            <a:ext cx="374279" cy="473988"/>
          </a:xfrm>
          <a:custGeom>
            <a:avLst/>
            <a:gdLst>
              <a:gd name="T0" fmla="*/ 35 w 38"/>
              <a:gd name="T1" fmla="*/ 6 h 51"/>
              <a:gd name="T2" fmla="*/ 29 w 38"/>
              <a:gd name="T3" fmla="*/ 6 h 51"/>
              <a:gd name="T4" fmla="*/ 21 w 38"/>
              <a:gd name="T5" fmla="*/ 0 h 51"/>
              <a:gd name="T6" fmla="*/ 18 w 38"/>
              <a:gd name="T7" fmla="*/ 0 h 51"/>
              <a:gd name="T8" fmla="*/ 10 w 38"/>
              <a:gd name="T9" fmla="*/ 6 h 51"/>
              <a:gd name="T10" fmla="*/ 3 w 38"/>
              <a:gd name="T11" fmla="*/ 6 h 51"/>
              <a:gd name="T12" fmla="*/ 0 w 38"/>
              <a:gd name="T13" fmla="*/ 10 h 51"/>
              <a:gd name="T14" fmla="*/ 0 w 38"/>
              <a:gd name="T15" fmla="*/ 48 h 51"/>
              <a:gd name="T16" fmla="*/ 3 w 38"/>
              <a:gd name="T17" fmla="*/ 51 h 51"/>
              <a:gd name="T18" fmla="*/ 35 w 38"/>
              <a:gd name="T19" fmla="*/ 51 h 51"/>
              <a:gd name="T20" fmla="*/ 38 w 38"/>
              <a:gd name="T21" fmla="*/ 48 h 51"/>
              <a:gd name="T22" fmla="*/ 38 w 38"/>
              <a:gd name="T23" fmla="*/ 10 h 51"/>
              <a:gd name="T24" fmla="*/ 35 w 38"/>
              <a:gd name="T25" fmla="*/ 6 h 51"/>
              <a:gd name="T26" fmla="*/ 18 w 38"/>
              <a:gd name="T27" fmla="*/ 3 h 51"/>
              <a:gd name="T28" fmla="*/ 21 w 38"/>
              <a:gd name="T29" fmla="*/ 3 h 51"/>
              <a:gd name="T30" fmla="*/ 25 w 38"/>
              <a:gd name="T31" fmla="*/ 6 h 51"/>
              <a:gd name="T32" fmla="*/ 13 w 38"/>
              <a:gd name="T33" fmla="*/ 6 h 51"/>
              <a:gd name="T34" fmla="*/ 18 w 38"/>
              <a:gd name="T35" fmla="*/ 3 h 51"/>
              <a:gd name="T36" fmla="*/ 35 w 38"/>
              <a:gd name="T37" fmla="*/ 46 h 51"/>
              <a:gd name="T38" fmla="*/ 34 w 38"/>
              <a:gd name="T39" fmla="*/ 48 h 51"/>
              <a:gd name="T40" fmla="*/ 5 w 38"/>
              <a:gd name="T41" fmla="*/ 48 h 51"/>
              <a:gd name="T42" fmla="*/ 3 w 38"/>
              <a:gd name="T43" fmla="*/ 46 h 51"/>
              <a:gd name="T44" fmla="*/ 3 w 38"/>
              <a:gd name="T45" fmla="*/ 42 h 51"/>
              <a:gd name="T46" fmla="*/ 35 w 38"/>
              <a:gd name="T47" fmla="*/ 42 h 51"/>
              <a:gd name="T48" fmla="*/ 35 w 38"/>
              <a:gd name="T49" fmla="*/ 46 h 51"/>
              <a:gd name="T50" fmla="*/ 35 w 38"/>
              <a:gd name="T51" fmla="*/ 38 h 51"/>
              <a:gd name="T52" fmla="*/ 3 w 38"/>
              <a:gd name="T53" fmla="*/ 38 h 51"/>
              <a:gd name="T54" fmla="*/ 3 w 38"/>
              <a:gd name="T55" fmla="*/ 11 h 51"/>
              <a:gd name="T56" fmla="*/ 5 w 38"/>
              <a:gd name="T57" fmla="*/ 10 h 51"/>
              <a:gd name="T58" fmla="*/ 10 w 38"/>
              <a:gd name="T59" fmla="*/ 10 h 51"/>
              <a:gd name="T60" fmla="*/ 10 w 38"/>
              <a:gd name="T61" fmla="*/ 19 h 51"/>
              <a:gd name="T62" fmla="*/ 13 w 38"/>
              <a:gd name="T63" fmla="*/ 19 h 51"/>
              <a:gd name="T64" fmla="*/ 13 w 38"/>
              <a:gd name="T65" fmla="*/ 10 h 51"/>
              <a:gd name="T66" fmla="*/ 26 w 38"/>
              <a:gd name="T67" fmla="*/ 10 h 51"/>
              <a:gd name="T68" fmla="*/ 26 w 38"/>
              <a:gd name="T69" fmla="*/ 19 h 51"/>
              <a:gd name="T70" fmla="*/ 29 w 38"/>
              <a:gd name="T71" fmla="*/ 19 h 51"/>
              <a:gd name="T72" fmla="*/ 29 w 38"/>
              <a:gd name="T73" fmla="*/ 10 h 51"/>
              <a:gd name="T74" fmla="*/ 34 w 38"/>
              <a:gd name="T75" fmla="*/ 10 h 51"/>
              <a:gd name="T76" fmla="*/ 35 w 38"/>
              <a:gd name="T77" fmla="*/ 11 h 51"/>
              <a:gd name="T78" fmla="*/ 35 w 38"/>
              <a:gd name="T79" fmla="*/ 38 h 51"/>
              <a:gd name="T80" fmla="*/ 35 w 38"/>
              <a:gd name="T81" fmla="*/ 38 h 51"/>
              <a:gd name="T82" fmla="*/ 35 w 38"/>
              <a:gd name="T83" fmla="*/ 38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8" h="51">
                <a:moveTo>
                  <a:pt x="35" y="6"/>
                </a:moveTo>
                <a:cubicBezTo>
                  <a:pt x="29" y="6"/>
                  <a:pt x="29" y="6"/>
                  <a:pt x="29" y="6"/>
                </a:cubicBezTo>
                <a:cubicBezTo>
                  <a:pt x="28" y="3"/>
                  <a:pt x="25" y="0"/>
                  <a:pt x="21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4" y="0"/>
                  <a:pt x="11" y="3"/>
                  <a:pt x="10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8"/>
                  <a:pt x="0" y="1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50"/>
                  <a:pt x="1" y="51"/>
                  <a:pt x="3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8" y="50"/>
                  <a:pt x="38" y="48"/>
                </a:cubicBezTo>
                <a:cubicBezTo>
                  <a:pt x="38" y="10"/>
                  <a:pt x="38" y="10"/>
                  <a:pt x="38" y="10"/>
                </a:cubicBezTo>
                <a:cubicBezTo>
                  <a:pt x="38" y="8"/>
                  <a:pt x="37" y="6"/>
                  <a:pt x="35" y="6"/>
                </a:cubicBezTo>
                <a:close/>
                <a:moveTo>
                  <a:pt x="18" y="3"/>
                </a:moveTo>
                <a:cubicBezTo>
                  <a:pt x="21" y="3"/>
                  <a:pt x="21" y="3"/>
                  <a:pt x="21" y="3"/>
                </a:cubicBezTo>
                <a:cubicBezTo>
                  <a:pt x="23" y="3"/>
                  <a:pt x="25" y="5"/>
                  <a:pt x="25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4" y="5"/>
                  <a:pt x="16" y="3"/>
                  <a:pt x="18" y="3"/>
                </a:cubicBezTo>
                <a:close/>
                <a:moveTo>
                  <a:pt x="35" y="46"/>
                </a:moveTo>
                <a:cubicBezTo>
                  <a:pt x="35" y="47"/>
                  <a:pt x="34" y="48"/>
                  <a:pt x="34" y="48"/>
                </a:cubicBezTo>
                <a:cubicBezTo>
                  <a:pt x="5" y="48"/>
                  <a:pt x="5" y="48"/>
                  <a:pt x="5" y="48"/>
                </a:cubicBezTo>
                <a:cubicBezTo>
                  <a:pt x="4" y="48"/>
                  <a:pt x="3" y="47"/>
                  <a:pt x="3" y="46"/>
                </a:cubicBezTo>
                <a:cubicBezTo>
                  <a:pt x="3" y="42"/>
                  <a:pt x="3" y="42"/>
                  <a:pt x="3" y="42"/>
                </a:cubicBezTo>
                <a:cubicBezTo>
                  <a:pt x="35" y="42"/>
                  <a:pt x="35" y="42"/>
                  <a:pt x="35" y="42"/>
                </a:cubicBezTo>
                <a:lnTo>
                  <a:pt x="35" y="46"/>
                </a:lnTo>
                <a:close/>
                <a:moveTo>
                  <a:pt x="35" y="38"/>
                </a:moveTo>
                <a:cubicBezTo>
                  <a:pt x="3" y="38"/>
                  <a:pt x="3" y="38"/>
                  <a:pt x="3" y="38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10"/>
                  <a:pt x="4" y="10"/>
                  <a:pt x="5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19"/>
                  <a:pt x="10" y="19"/>
                  <a:pt x="10" y="19"/>
                </a:cubicBezTo>
                <a:cubicBezTo>
                  <a:pt x="13" y="19"/>
                  <a:pt x="13" y="19"/>
                  <a:pt x="13" y="19"/>
                </a:cubicBezTo>
                <a:cubicBezTo>
                  <a:pt x="13" y="10"/>
                  <a:pt x="13" y="10"/>
                  <a:pt x="13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19"/>
                  <a:pt x="26" y="19"/>
                  <a:pt x="26" y="19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10"/>
                  <a:pt x="29" y="10"/>
                  <a:pt x="29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5" y="10"/>
                  <a:pt x="35" y="11"/>
                </a:cubicBezTo>
                <a:lnTo>
                  <a:pt x="35" y="38"/>
                </a:lnTo>
                <a:close/>
                <a:moveTo>
                  <a:pt x="35" y="38"/>
                </a:moveTo>
                <a:cubicBezTo>
                  <a:pt x="35" y="38"/>
                  <a:pt x="35" y="38"/>
                  <a:pt x="35" y="38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" name="iṥľiḍê"/>
          <p:cNvSpPr txBox="1"/>
          <p:nvPr/>
        </p:nvSpPr>
        <p:spPr>
          <a:xfrm>
            <a:off x="7342632" y="4732074"/>
            <a:ext cx="2487168" cy="1508389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rmAutofit lnSpcReduction="10000"/>
          </a:bodyPr>
          <a:lstStyle/>
          <a:p>
            <a:pPr defTabSz="914378">
              <a:lnSpc>
                <a:spcPct val="120000"/>
              </a:lnSpc>
              <a:defRPr/>
            </a:pP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endParaRPr lang="en-US" altLang="zh-CN" sz="1200" dirty="0"/>
          </a:p>
          <a:p>
            <a:pPr defTabSz="914378">
              <a:lnSpc>
                <a:spcPct val="120000"/>
              </a:lnSpc>
              <a:defRPr/>
            </a:pPr>
            <a:r>
              <a:rPr lang="zh-CN" altLang="en-US" sz="1200" dirty="0" smtClean="0"/>
              <a:t>原理：</a:t>
            </a: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r>
              <a:rPr lang="zh-CN" altLang="en-US" sz="1200" dirty="0" smtClean="0"/>
              <a:t>如果某个项集是频繁的，</a:t>
            </a: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r>
              <a:rPr lang="zh-CN" altLang="en-US" sz="1200" dirty="0" smtClean="0"/>
              <a:t>那么它的所有子集也是频繁的</a:t>
            </a: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r>
              <a:rPr lang="zh-CN" altLang="en-US" sz="1200" dirty="0"/>
              <a:t>如果一个集合不是频繁项集</a:t>
            </a:r>
            <a:r>
              <a:rPr lang="zh-CN" altLang="en-US" sz="1200" dirty="0" smtClean="0"/>
              <a:t>，</a:t>
            </a: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r>
              <a:rPr lang="zh-CN" altLang="en-US" sz="1200" dirty="0" smtClean="0"/>
              <a:t>则</a:t>
            </a:r>
            <a:r>
              <a:rPr lang="zh-CN" altLang="en-US" sz="1200" dirty="0"/>
              <a:t>它的所有超集都不是频繁项集</a:t>
            </a: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endParaRPr lang="en-US" altLang="zh-CN" sz="1200" dirty="0" smtClean="0"/>
          </a:p>
          <a:p>
            <a:pPr defTabSz="914378">
              <a:lnSpc>
                <a:spcPct val="120000"/>
              </a:lnSpc>
              <a:defRPr/>
            </a:pPr>
            <a:endParaRPr lang="en-US" altLang="zh-CN" sz="1200" dirty="0"/>
          </a:p>
        </p:txBody>
      </p:sp>
      <p:sp>
        <p:nvSpPr>
          <p:cNvPr id="21" name="iṣliḋe"/>
          <p:cNvSpPr>
            <a:spLocks noChangeAspect="1"/>
          </p:cNvSpPr>
          <p:nvPr/>
        </p:nvSpPr>
        <p:spPr bwMode="auto">
          <a:xfrm>
            <a:off x="6658668" y="4780767"/>
            <a:ext cx="374279" cy="473988"/>
          </a:xfrm>
          <a:custGeom>
            <a:avLst/>
            <a:gdLst>
              <a:gd name="T0" fmla="*/ 35 w 38"/>
              <a:gd name="T1" fmla="*/ 6 h 51"/>
              <a:gd name="T2" fmla="*/ 29 w 38"/>
              <a:gd name="T3" fmla="*/ 6 h 51"/>
              <a:gd name="T4" fmla="*/ 21 w 38"/>
              <a:gd name="T5" fmla="*/ 0 h 51"/>
              <a:gd name="T6" fmla="*/ 18 w 38"/>
              <a:gd name="T7" fmla="*/ 0 h 51"/>
              <a:gd name="T8" fmla="*/ 10 w 38"/>
              <a:gd name="T9" fmla="*/ 6 h 51"/>
              <a:gd name="T10" fmla="*/ 3 w 38"/>
              <a:gd name="T11" fmla="*/ 6 h 51"/>
              <a:gd name="T12" fmla="*/ 0 w 38"/>
              <a:gd name="T13" fmla="*/ 10 h 51"/>
              <a:gd name="T14" fmla="*/ 0 w 38"/>
              <a:gd name="T15" fmla="*/ 48 h 51"/>
              <a:gd name="T16" fmla="*/ 3 w 38"/>
              <a:gd name="T17" fmla="*/ 51 h 51"/>
              <a:gd name="T18" fmla="*/ 35 w 38"/>
              <a:gd name="T19" fmla="*/ 51 h 51"/>
              <a:gd name="T20" fmla="*/ 38 w 38"/>
              <a:gd name="T21" fmla="*/ 48 h 51"/>
              <a:gd name="T22" fmla="*/ 38 w 38"/>
              <a:gd name="T23" fmla="*/ 10 h 51"/>
              <a:gd name="T24" fmla="*/ 35 w 38"/>
              <a:gd name="T25" fmla="*/ 6 h 51"/>
              <a:gd name="T26" fmla="*/ 18 w 38"/>
              <a:gd name="T27" fmla="*/ 3 h 51"/>
              <a:gd name="T28" fmla="*/ 21 w 38"/>
              <a:gd name="T29" fmla="*/ 3 h 51"/>
              <a:gd name="T30" fmla="*/ 25 w 38"/>
              <a:gd name="T31" fmla="*/ 6 h 51"/>
              <a:gd name="T32" fmla="*/ 13 w 38"/>
              <a:gd name="T33" fmla="*/ 6 h 51"/>
              <a:gd name="T34" fmla="*/ 18 w 38"/>
              <a:gd name="T35" fmla="*/ 3 h 51"/>
              <a:gd name="T36" fmla="*/ 35 w 38"/>
              <a:gd name="T37" fmla="*/ 46 h 51"/>
              <a:gd name="T38" fmla="*/ 34 w 38"/>
              <a:gd name="T39" fmla="*/ 48 h 51"/>
              <a:gd name="T40" fmla="*/ 5 w 38"/>
              <a:gd name="T41" fmla="*/ 48 h 51"/>
              <a:gd name="T42" fmla="*/ 3 w 38"/>
              <a:gd name="T43" fmla="*/ 46 h 51"/>
              <a:gd name="T44" fmla="*/ 3 w 38"/>
              <a:gd name="T45" fmla="*/ 42 h 51"/>
              <a:gd name="T46" fmla="*/ 35 w 38"/>
              <a:gd name="T47" fmla="*/ 42 h 51"/>
              <a:gd name="T48" fmla="*/ 35 w 38"/>
              <a:gd name="T49" fmla="*/ 46 h 51"/>
              <a:gd name="T50" fmla="*/ 35 w 38"/>
              <a:gd name="T51" fmla="*/ 38 h 51"/>
              <a:gd name="T52" fmla="*/ 3 w 38"/>
              <a:gd name="T53" fmla="*/ 38 h 51"/>
              <a:gd name="T54" fmla="*/ 3 w 38"/>
              <a:gd name="T55" fmla="*/ 11 h 51"/>
              <a:gd name="T56" fmla="*/ 5 w 38"/>
              <a:gd name="T57" fmla="*/ 10 h 51"/>
              <a:gd name="T58" fmla="*/ 10 w 38"/>
              <a:gd name="T59" fmla="*/ 10 h 51"/>
              <a:gd name="T60" fmla="*/ 10 w 38"/>
              <a:gd name="T61" fmla="*/ 19 h 51"/>
              <a:gd name="T62" fmla="*/ 13 w 38"/>
              <a:gd name="T63" fmla="*/ 19 h 51"/>
              <a:gd name="T64" fmla="*/ 13 w 38"/>
              <a:gd name="T65" fmla="*/ 10 h 51"/>
              <a:gd name="T66" fmla="*/ 26 w 38"/>
              <a:gd name="T67" fmla="*/ 10 h 51"/>
              <a:gd name="T68" fmla="*/ 26 w 38"/>
              <a:gd name="T69" fmla="*/ 19 h 51"/>
              <a:gd name="T70" fmla="*/ 29 w 38"/>
              <a:gd name="T71" fmla="*/ 19 h 51"/>
              <a:gd name="T72" fmla="*/ 29 w 38"/>
              <a:gd name="T73" fmla="*/ 10 h 51"/>
              <a:gd name="T74" fmla="*/ 34 w 38"/>
              <a:gd name="T75" fmla="*/ 10 h 51"/>
              <a:gd name="T76" fmla="*/ 35 w 38"/>
              <a:gd name="T77" fmla="*/ 11 h 51"/>
              <a:gd name="T78" fmla="*/ 35 w 38"/>
              <a:gd name="T79" fmla="*/ 38 h 51"/>
              <a:gd name="T80" fmla="*/ 35 w 38"/>
              <a:gd name="T81" fmla="*/ 38 h 51"/>
              <a:gd name="T82" fmla="*/ 35 w 38"/>
              <a:gd name="T83" fmla="*/ 38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8" h="51">
                <a:moveTo>
                  <a:pt x="35" y="6"/>
                </a:moveTo>
                <a:cubicBezTo>
                  <a:pt x="29" y="6"/>
                  <a:pt x="29" y="6"/>
                  <a:pt x="29" y="6"/>
                </a:cubicBezTo>
                <a:cubicBezTo>
                  <a:pt x="28" y="3"/>
                  <a:pt x="25" y="0"/>
                  <a:pt x="21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4" y="0"/>
                  <a:pt x="11" y="3"/>
                  <a:pt x="10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8"/>
                  <a:pt x="0" y="1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50"/>
                  <a:pt x="1" y="51"/>
                  <a:pt x="3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8" y="50"/>
                  <a:pt x="38" y="48"/>
                </a:cubicBezTo>
                <a:cubicBezTo>
                  <a:pt x="38" y="10"/>
                  <a:pt x="38" y="10"/>
                  <a:pt x="38" y="10"/>
                </a:cubicBezTo>
                <a:cubicBezTo>
                  <a:pt x="38" y="8"/>
                  <a:pt x="37" y="6"/>
                  <a:pt x="35" y="6"/>
                </a:cubicBezTo>
                <a:close/>
                <a:moveTo>
                  <a:pt x="18" y="3"/>
                </a:moveTo>
                <a:cubicBezTo>
                  <a:pt x="21" y="3"/>
                  <a:pt x="21" y="3"/>
                  <a:pt x="21" y="3"/>
                </a:cubicBezTo>
                <a:cubicBezTo>
                  <a:pt x="23" y="3"/>
                  <a:pt x="25" y="5"/>
                  <a:pt x="25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4" y="5"/>
                  <a:pt x="16" y="3"/>
                  <a:pt x="18" y="3"/>
                </a:cubicBezTo>
                <a:close/>
                <a:moveTo>
                  <a:pt x="35" y="46"/>
                </a:moveTo>
                <a:cubicBezTo>
                  <a:pt x="35" y="47"/>
                  <a:pt x="34" y="48"/>
                  <a:pt x="34" y="48"/>
                </a:cubicBezTo>
                <a:cubicBezTo>
                  <a:pt x="5" y="48"/>
                  <a:pt x="5" y="48"/>
                  <a:pt x="5" y="48"/>
                </a:cubicBezTo>
                <a:cubicBezTo>
                  <a:pt x="4" y="48"/>
                  <a:pt x="3" y="47"/>
                  <a:pt x="3" y="46"/>
                </a:cubicBezTo>
                <a:cubicBezTo>
                  <a:pt x="3" y="42"/>
                  <a:pt x="3" y="42"/>
                  <a:pt x="3" y="42"/>
                </a:cubicBezTo>
                <a:cubicBezTo>
                  <a:pt x="35" y="42"/>
                  <a:pt x="35" y="42"/>
                  <a:pt x="35" y="42"/>
                </a:cubicBezTo>
                <a:lnTo>
                  <a:pt x="35" y="46"/>
                </a:lnTo>
                <a:close/>
                <a:moveTo>
                  <a:pt x="35" y="38"/>
                </a:moveTo>
                <a:cubicBezTo>
                  <a:pt x="3" y="38"/>
                  <a:pt x="3" y="38"/>
                  <a:pt x="3" y="38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10"/>
                  <a:pt x="4" y="10"/>
                  <a:pt x="5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19"/>
                  <a:pt x="10" y="19"/>
                  <a:pt x="10" y="19"/>
                </a:cubicBezTo>
                <a:cubicBezTo>
                  <a:pt x="13" y="19"/>
                  <a:pt x="13" y="19"/>
                  <a:pt x="13" y="19"/>
                </a:cubicBezTo>
                <a:cubicBezTo>
                  <a:pt x="13" y="10"/>
                  <a:pt x="13" y="10"/>
                  <a:pt x="13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19"/>
                  <a:pt x="26" y="19"/>
                  <a:pt x="26" y="19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10"/>
                  <a:pt x="29" y="10"/>
                  <a:pt x="29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5" y="10"/>
                  <a:pt x="35" y="11"/>
                </a:cubicBezTo>
                <a:lnTo>
                  <a:pt x="35" y="38"/>
                </a:lnTo>
                <a:close/>
                <a:moveTo>
                  <a:pt x="35" y="38"/>
                </a:moveTo>
                <a:cubicBezTo>
                  <a:pt x="35" y="38"/>
                  <a:pt x="35" y="38"/>
                  <a:pt x="35" y="38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51284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图形示例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27" name="íṡḷíḋe">
            <a:extLst>
              <a:ext uri="{FF2B5EF4-FFF2-40B4-BE49-F238E27FC236}">
                <a16:creationId xmlns:a16="http://schemas.microsoft.com/office/drawing/2014/main" xmlns="" id="{B139AB81-F038-4334-B872-7ACCDE517CFE}"/>
              </a:ext>
            </a:extLst>
          </p:cNvPr>
          <p:cNvSpPr/>
          <p:nvPr/>
        </p:nvSpPr>
        <p:spPr>
          <a:xfrm>
            <a:off x="7446000" y="1626752"/>
            <a:ext cx="4005000" cy="4054928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t">
            <a:normAutofit/>
          </a:bodyPr>
          <a:lstStyle/>
          <a:p>
            <a:pPr marL="171450" marR="0" lvl="0" indent="-171450" defTabSz="91440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9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205" y="1234866"/>
            <a:ext cx="5676900" cy="4838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057" y="1234866"/>
            <a:ext cx="5054392" cy="4838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44952" y="1442086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暴力搜索（Brute-force</a:t>
            </a:r>
            <a:r>
              <a:rPr lang="en-US" dirty="0" smtClean="0"/>
              <a:t>）</a:t>
            </a:r>
            <a:r>
              <a:rPr lang="zh-CN" altLang="en-US" dirty="0" smtClean="0"/>
              <a:t>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58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04F69230-F3A6-4586-9371-A858F4763E9F}"/>
              </a:ext>
            </a:extLst>
          </p:cNvPr>
          <p:cNvSpPr txBox="1"/>
          <p:nvPr/>
        </p:nvSpPr>
        <p:spPr>
          <a:xfrm>
            <a:off x="3567551" y="293204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2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02</a:t>
            </a:r>
            <a:endParaRPr lang="zh-CN" altLang="en-US" spc="100" dirty="0">
              <a:solidFill>
                <a:schemeClr val="accent2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sp>
        <p:nvSpPr>
          <p:cNvPr id="8" name="标题 4"/>
          <p:cNvSpPr txBox="1">
            <a:spLocks/>
          </p:cNvSpPr>
          <p:nvPr/>
        </p:nvSpPr>
        <p:spPr>
          <a:xfrm>
            <a:off x="4903688" y="2603650"/>
            <a:ext cx="4535055" cy="6567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36A9A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b="0" dirty="0" smtClean="0">
                <a:solidFill>
                  <a:schemeClr val="accent2"/>
                </a:solidFill>
              </a:rPr>
              <a:t>算法介绍</a:t>
            </a:r>
            <a:endParaRPr lang="zh-CN" altLang="en-US" sz="3600" b="0" dirty="0">
              <a:solidFill>
                <a:schemeClr val="accent2"/>
              </a:solidFill>
            </a:endParaRPr>
          </a:p>
        </p:txBody>
      </p:sp>
      <p:sp>
        <p:nvSpPr>
          <p:cNvPr id="9" name="文本占位符 5"/>
          <p:cNvSpPr txBox="1">
            <a:spLocks/>
          </p:cNvSpPr>
          <p:nvPr/>
        </p:nvSpPr>
        <p:spPr>
          <a:xfrm>
            <a:off x="4903688" y="3364266"/>
            <a:ext cx="4546600" cy="10156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54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3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09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886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62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40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18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发现频繁项集</a:t>
            </a:r>
            <a:endParaRPr lang="en-US" altLang="zh-CN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挖掘关联规则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74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发现频繁项集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141" name="íṩḻíḑe">
            <a:extLst>
              <a:ext uri="{FF2B5EF4-FFF2-40B4-BE49-F238E27FC236}">
                <a16:creationId xmlns:a16="http://schemas.microsoft.com/office/drawing/2014/main" xmlns="" id="{05196781-F033-4C02-84F8-934EFBBEC621}"/>
              </a:ext>
            </a:extLst>
          </p:cNvPr>
          <p:cNvSpPr/>
          <p:nvPr/>
        </p:nvSpPr>
        <p:spPr bwMode="auto">
          <a:xfrm>
            <a:off x="8797516" y="940009"/>
            <a:ext cx="858024" cy="853335"/>
          </a:xfrm>
          <a:custGeom>
            <a:avLst/>
            <a:gdLst>
              <a:gd name="T0" fmla="*/ 226 w 452"/>
              <a:gd name="T1" fmla="*/ 451 h 451"/>
              <a:gd name="T2" fmla="*/ 451 w 452"/>
              <a:gd name="T3" fmla="*/ 225 h 451"/>
              <a:gd name="T4" fmla="*/ 226 w 452"/>
              <a:gd name="T5" fmla="*/ 0 h 451"/>
              <a:gd name="T6" fmla="*/ 1 w 452"/>
              <a:gd name="T7" fmla="*/ 226 h 451"/>
              <a:gd name="T8" fmla="*/ 226 w 452"/>
              <a:gd name="T9" fmla="*/ 451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2" h="451">
                <a:moveTo>
                  <a:pt x="226" y="451"/>
                </a:moveTo>
                <a:cubicBezTo>
                  <a:pt x="350" y="450"/>
                  <a:pt x="452" y="349"/>
                  <a:pt x="451" y="225"/>
                </a:cubicBezTo>
                <a:cubicBezTo>
                  <a:pt x="451" y="101"/>
                  <a:pt x="350" y="0"/>
                  <a:pt x="226" y="0"/>
                </a:cubicBezTo>
                <a:cubicBezTo>
                  <a:pt x="102" y="0"/>
                  <a:pt x="0" y="102"/>
                  <a:pt x="1" y="226"/>
                </a:cubicBezTo>
                <a:cubicBezTo>
                  <a:pt x="1" y="350"/>
                  <a:pt x="102" y="451"/>
                  <a:pt x="226" y="451"/>
                </a:cubicBezTo>
                <a:close/>
              </a:path>
            </a:pathLst>
          </a:custGeom>
          <a:solidFill>
            <a:srgbClr val="FEFE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2" name="iṧļîḑê">
            <a:extLst>
              <a:ext uri="{FF2B5EF4-FFF2-40B4-BE49-F238E27FC236}">
                <a16:creationId xmlns:a16="http://schemas.microsoft.com/office/drawing/2014/main" xmlns="" id="{0C3E8719-E01B-4B53-927E-C3D91AE0BC70}"/>
              </a:ext>
            </a:extLst>
          </p:cNvPr>
          <p:cNvSpPr/>
          <p:nvPr/>
        </p:nvSpPr>
        <p:spPr bwMode="auto">
          <a:xfrm>
            <a:off x="8778761" y="920082"/>
            <a:ext cx="895533" cy="893188"/>
          </a:xfrm>
          <a:custGeom>
            <a:avLst/>
            <a:gdLst>
              <a:gd name="T0" fmla="*/ 236 w 472"/>
              <a:gd name="T1" fmla="*/ 0 h 471"/>
              <a:gd name="T2" fmla="*/ 402 w 472"/>
              <a:gd name="T3" fmla="*/ 68 h 471"/>
              <a:gd name="T4" fmla="*/ 472 w 472"/>
              <a:gd name="T5" fmla="*/ 235 h 471"/>
              <a:gd name="T6" fmla="*/ 403 w 472"/>
              <a:gd name="T7" fmla="*/ 402 h 471"/>
              <a:gd name="T8" fmla="*/ 236 w 472"/>
              <a:gd name="T9" fmla="*/ 471 h 471"/>
              <a:gd name="T10" fmla="*/ 236 w 472"/>
              <a:gd name="T11" fmla="*/ 450 h 471"/>
              <a:gd name="T12" fmla="*/ 388 w 472"/>
              <a:gd name="T13" fmla="*/ 387 h 471"/>
              <a:gd name="T14" fmla="*/ 451 w 472"/>
              <a:gd name="T15" fmla="*/ 235 h 471"/>
              <a:gd name="T16" fmla="*/ 388 w 472"/>
              <a:gd name="T17" fmla="*/ 83 h 471"/>
              <a:gd name="T18" fmla="*/ 236 w 472"/>
              <a:gd name="T19" fmla="*/ 20 h 471"/>
              <a:gd name="T20" fmla="*/ 236 w 472"/>
              <a:gd name="T21" fmla="*/ 0 h 471"/>
              <a:gd name="T22" fmla="*/ 236 w 472"/>
              <a:gd name="T23" fmla="*/ 471 h 471"/>
              <a:gd name="T24" fmla="*/ 70 w 472"/>
              <a:gd name="T25" fmla="*/ 402 h 471"/>
              <a:gd name="T26" fmla="*/ 0 w 472"/>
              <a:gd name="T27" fmla="*/ 236 h 471"/>
              <a:gd name="T28" fmla="*/ 69 w 472"/>
              <a:gd name="T29" fmla="*/ 69 h 471"/>
              <a:gd name="T30" fmla="*/ 236 w 472"/>
              <a:gd name="T31" fmla="*/ 0 h 471"/>
              <a:gd name="T32" fmla="*/ 236 w 472"/>
              <a:gd name="T33" fmla="*/ 20 h 471"/>
              <a:gd name="T34" fmla="*/ 84 w 472"/>
              <a:gd name="T35" fmla="*/ 83 h 471"/>
              <a:gd name="T36" fmla="*/ 21 w 472"/>
              <a:gd name="T37" fmla="*/ 236 h 471"/>
              <a:gd name="T38" fmla="*/ 84 w 472"/>
              <a:gd name="T39" fmla="*/ 388 h 471"/>
              <a:gd name="T40" fmla="*/ 236 w 472"/>
              <a:gd name="T41" fmla="*/ 450 h 471"/>
              <a:gd name="T42" fmla="*/ 236 w 472"/>
              <a:gd name="T43" fmla="*/ 471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72" h="471">
                <a:moveTo>
                  <a:pt x="236" y="0"/>
                </a:moveTo>
                <a:cubicBezTo>
                  <a:pt x="301" y="0"/>
                  <a:pt x="360" y="26"/>
                  <a:pt x="402" y="68"/>
                </a:cubicBezTo>
                <a:cubicBezTo>
                  <a:pt x="445" y="111"/>
                  <a:pt x="471" y="170"/>
                  <a:pt x="472" y="235"/>
                </a:cubicBezTo>
                <a:cubicBezTo>
                  <a:pt x="472" y="300"/>
                  <a:pt x="445" y="359"/>
                  <a:pt x="403" y="402"/>
                </a:cubicBezTo>
                <a:cubicBezTo>
                  <a:pt x="360" y="444"/>
                  <a:pt x="301" y="471"/>
                  <a:pt x="236" y="471"/>
                </a:cubicBezTo>
                <a:cubicBezTo>
                  <a:pt x="236" y="450"/>
                  <a:pt x="236" y="450"/>
                  <a:pt x="236" y="450"/>
                </a:cubicBezTo>
                <a:cubicBezTo>
                  <a:pt x="296" y="450"/>
                  <a:pt x="349" y="426"/>
                  <a:pt x="388" y="387"/>
                </a:cubicBezTo>
                <a:cubicBezTo>
                  <a:pt x="427" y="348"/>
                  <a:pt x="451" y="294"/>
                  <a:pt x="451" y="235"/>
                </a:cubicBezTo>
                <a:cubicBezTo>
                  <a:pt x="451" y="176"/>
                  <a:pt x="427" y="122"/>
                  <a:pt x="388" y="83"/>
                </a:cubicBezTo>
                <a:cubicBezTo>
                  <a:pt x="349" y="44"/>
                  <a:pt x="295" y="20"/>
                  <a:pt x="236" y="20"/>
                </a:cubicBezTo>
                <a:lnTo>
                  <a:pt x="236" y="0"/>
                </a:lnTo>
                <a:close/>
                <a:moveTo>
                  <a:pt x="236" y="471"/>
                </a:moveTo>
                <a:cubicBezTo>
                  <a:pt x="171" y="471"/>
                  <a:pt x="112" y="445"/>
                  <a:pt x="70" y="402"/>
                </a:cubicBezTo>
                <a:cubicBezTo>
                  <a:pt x="27" y="360"/>
                  <a:pt x="1" y="301"/>
                  <a:pt x="0" y="236"/>
                </a:cubicBezTo>
                <a:cubicBezTo>
                  <a:pt x="0" y="171"/>
                  <a:pt x="27" y="112"/>
                  <a:pt x="69" y="69"/>
                </a:cubicBezTo>
                <a:cubicBezTo>
                  <a:pt x="112" y="26"/>
                  <a:pt x="171" y="0"/>
                  <a:pt x="236" y="0"/>
                </a:cubicBezTo>
                <a:cubicBezTo>
                  <a:pt x="236" y="20"/>
                  <a:pt x="236" y="20"/>
                  <a:pt x="236" y="20"/>
                </a:cubicBezTo>
                <a:cubicBezTo>
                  <a:pt x="176" y="20"/>
                  <a:pt x="123" y="45"/>
                  <a:pt x="84" y="83"/>
                </a:cubicBezTo>
                <a:cubicBezTo>
                  <a:pt x="45" y="122"/>
                  <a:pt x="21" y="176"/>
                  <a:pt x="21" y="236"/>
                </a:cubicBezTo>
                <a:cubicBezTo>
                  <a:pt x="21" y="295"/>
                  <a:pt x="45" y="349"/>
                  <a:pt x="84" y="388"/>
                </a:cubicBezTo>
                <a:cubicBezTo>
                  <a:pt x="123" y="426"/>
                  <a:pt x="177" y="450"/>
                  <a:pt x="236" y="450"/>
                </a:cubicBezTo>
                <a:lnTo>
                  <a:pt x="236" y="47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3" name="iSļîḋê">
            <a:extLst>
              <a:ext uri="{FF2B5EF4-FFF2-40B4-BE49-F238E27FC236}">
                <a16:creationId xmlns:a16="http://schemas.microsoft.com/office/drawing/2014/main" xmlns="" id="{2F69E73F-4641-4FAB-B785-52A80C24799C}"/>
              </a:ext>
            </a:extLst>
          </p:cNvPr>
          <p:cNvSpPr/>
          <p:nvPr/>
        </p:nvSpPr>
        <p:spPr bwMode="auto">
          <a:xfrm>
            <a:off x="8921765" y="1214295"/>
            <a:ext cx="328206" cy="174653"/>
          </a:xfrm>
          <a:custGeom>
            <a:avLst/>
            <a:gdLst>
              <a:gd name="T0" fmla="*/ 165 w 173"/>
              <a:gd name="T1" fmla="*/ 71 h 92"/>
              <a:gd name="T2" fmla="*/ 170 w 173"/>
              <a:gd name="T3" fmla="*/ 85 h 92"/>
              <a:gd name="T4" fmla="*/ 157 w 173"/>
              <a:gd name="T5" fmla="*/ 90 h 92"/>
              <a:gd name="T6" fmla="*/ 8 w 173"/>
              <a:gd name="T7" fmla="*/ 21 h 92"/>
              <a:gd name="T8" fmla="*/ 3 w 173"/>
              <a:gd name="T9" fmla="*/ 8 h 92"/>
              <a:gd name="T10" fmla="*/ 16 w 173"/>
              <a:gd name="T11" fmla="*/ 3 h 92"/>
              <a:gd name="T12" fmla="*/ 165 w 173"/>
              <a:gd name="T13" fmla="*/ 71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92">
                <a:moveTo>
                  <a:pt x="165" y="71"/>
                </a:moveTo>
                <a:cubicBezTo>
                  <a:pt x="170" y="73"/>
                  <a:pt x="173" y="79"/>
                  <a:pt x="170" y="85"/>
                </a:cubicBezTo>
                <a:cubicBezTo>
                  <a:pt x="168" y="90"/>
                  <a:pt x="162" y="92"/>
                  <a:pt x="157" y="90"/>
                </a:cubicBezTo>
                <a:cubicBezTo>
                  <a:pt x="8" y="21"/>
                  <a:pt x="8" y="21"/>
                  <a:pt x="8" y="21"/>
                </a:cubicBezTo>
                <a:cubicBezTo>
                  <a:pt x="3" y="19"/>
                  <a:pt x="0" y="13"/>
                  <a:pt x="3" y="8"/>
                </a:cubicBezTo>
                <a:cubicBezTo>
                  <a:pt x="5" y="3"/>
                  <a:pt x="11" y="0"/>
                  <a:pt x="16" y="3"/>
                </a:cubicBezTo>
                <a:lnTo>
                  <a:pt x="165" y="7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4" name="iṩľîḓé">
            <a:extLst>
              <a:ext uri="{FF2B5EF4-FFF2-40B4-BE49-F238E27FC236}">
                <a16:creationId xmlns:a16="http://schemas.microsoft.com/office/drawing/2014/main" xmlns="" id="{602FDBA8-B217-4489-8086-9E708C7E2248}"/>
              </a:ext>
            </a:extLst>
          </p:cNvPr>
          <p:cNvSpPr/>
          <p:nvPr/>
        </p:nvSpPr>
        <p:spPr bwMode="auto">
          <a:xfrm>
            <a:off x="9205429" y="1227189"/>
            <a:ext cx="188719" cy="161759"/>
          </a:xfrm>
          <a:custGeom>
            <a:avLst/>
            <a:gdLst>
              <a:gd name="T0" fmla="*/ 17 w 99"/>
              <a:gd name="T1" fmla="*/ 81 h 85"/>
              <a:gd name="T2" fmla="*/ 3 w 99"/>
              <a:gd name="T3" fmla="*/ 80 h 85"/>
              <a:gd name="T4" fmla="*/ 5 w 99"/>
              <a:gd name="T5" fmla="*/ 65 h 85"/>
              <a:gd name="T6" fmla="*/ 81 w 99"/>
              <a:gd name="T7" fmla="*/ 4 h 85"/>
              <a:gd name="T8" fmla="*/ 95 w 99"/>
              <a:gd name="T9" fmla="*/ 5 h 85"/>
              <a:gd name="T10" fmla="*/ 93 w 99"/>
              <a:gd name="T11" fmla="*/ 20 h 85"/>
              <a:gd name="T12" fmla="*/ 17 w 99"/>
              <a:gd name="T13" fmla="*/ 81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9" h="85">
                <a:moveTo>
                  <a:pt x="17" y="81"/>
                </a:moveTo>
                <a:cubicBezTo>
                  <a:pt x="13" y="85"/>
                  <a:pt x="7" y="84"/>
                  <a:pt x="3" y="80"/>
                </a:cubicBezTo>
                <a:cubicBezTo>
                  <a:pt x="0" y="75"/>
                  <a:pt x="0" y="69"/>
                  <a:pt x="5" y="65"/>
                </a:cubicBezTo>
                <a:cubicBezTo>
                  <a:pt x="81" y="4"/>
                  <a:pt x="81" y="4"/>
                  <a:pt x="81" y="4"/>
                </a:cubicBezTo>
                <a:cubicBezTo>
                  <a:pt x="85" y="0"/>
                  <a:pt x="91" y="1"/>
                  <a:pt x="95" y="5"/>
                </a:cubicBezTo>
                <a:cubicBezTo>
                  <a:pt x="99" y="10"/>
                  <a:pt x="98" y="16"/>
                  <a:pt x="93" y="20"/>
                </a:cubicBezTo>
                <a:lnTo>
                  <a:pt x="17" y="8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5" name="îSľïḓé">
            <a:extLst>
              <a:ext uri="{FF2B5EF4-FFF2-40B4-BE49-F238E27FC236}">
                <a16:creationId xmlns:a16="http://schemas.microsoft.com/office/drawing/2014/main" xmlns="" id="{194357B1-3BAB-403F-8AA9-9F9A964181AA}"/>
              </a:ext>
            </a:extLst>
          </p:cNvPr>
          <p:cNvSpPr/>
          <p:nvPr/>
        </p:nvSpPr>
        <p:spPr bwMode="auto">
          <a:xfrm>
            <a:off x="9205429" y="920082"/>
            <a:ext cx="39854" cy="97290"/>
          </a:xfrm>
          <a:custGeom>
            <a:avLst/>
            <a:gdLst>
              <a:gd name="T0" fmla="*/ 0 w 21"/>
              <a:gd name="T1" fmla="*/ 10 h 51"/>
              <a:gd name="T2" fmla="*/ 11 w 21"/>
              <a:gd name="T3" fmla="*/ 0 h 51"/>
              <a:gd name="T4" fmla="*/ 21 w 21"/>
              <a:gd name="T5" fmla="*/ 10 h 51"/>
              <a:gd name="T6" fmla="*/ 21 w 21"/>
              <a:gd name="T7" fmla="*/ 40 h 51"/>
              <a:gd name="T8" fmla="*/ 11 w 21"/>
              <a:gd name="T9" fmla="*/ 51 h 51"/>
              <a:gd name="T10" fmla="*/ 0 w 21"/>
              <a:gd name="T11" fmla="*/ 40 h 51"/>
              <a:gd name="T12" fmla="*/ 0 w 21"/>
              <a:gd name="T13" fmla="*/ 10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" h="51">
                <a:moveTo>
                  <a:pt x="0" y="10"/>
                </a:moveTo>
                <a:cubicBezTo>
                  <a:pt x="0" y="4"/>
                  <a:pt x="5" y="0"/>
                  <a:pt x="11" y="0"/>
                </a:cubicBezTo>
                <a:cubicBezTo>
                  <a:pt x="16" y="0"/>
                  <a:pt x="21" y="4"/>
                  <a:pt x="21" y="10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46"/>
                  <a:pt x="16" y="51"/>
                  <a:pt x="11" y="51"/>
                </a:cubicBezTo>
                <a:cubicBezTo>
                  <a:pt x="5" y="51"/>
                  <a:pt x="0" y="46"/>
                  <a:pt x="0" y="40"/>
                </a:cubicBezTo>
                <a:lnTo>
                  <a:pt x="0" y="10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6" name="iṩļïḋe">
            <a:extLst>
              <a:ext uri="{FF2B5EF4-FFF2-40B4-BE49-F238E27FC236}">
                <a16:creationId xmlns:a16="http://schemas.microsoft.com/office/drawing/2014/main" xmlns="" id="{DDB7FC6C-FBF7-4DAF-B284-CEECC78DCE58}"/>
              </a:ext>
            </a:extLst>
          </p:cNvPr>
          <p:cNvSpPr/>
          <p:nvPr/>
        </p:nvSpPr>
        <p:spPr bwMode="auto">
          <a:xfrm>
            <a:off x="9578177" y="1346749"/>
            <a:ext cx="96117" cy="37509"/>
          </a:xfrm>
          <a:custGeom>
            <a:avLst/>
            <a:gdLst>
              <a:gd name="T0" fmla="*/ 40 w 51"/>
              <a:gd name="T1" fmla="*/ 0 h 20"/>
              <a:gd name="T2" fmla="*/ 51 w 51"/>
              <a:gd name="T3" fmla="*/ 10 h 20"/>
              <a:gd name="T4" fmla="*/ 40 w 51"/>
              <a:gd name="T5" fmla="*/ 20 h 20"/>
              <a:gd name="T6" fmla="*/ 10 w 51"/>
              <a:gd name="T7" fmla="*/ 20 h 20"/>
              <a:gd name="T8" fmla="*/ 0 w 51"/>
              <a:gd name="T9" fmla="*/ 10 h 20"/>
              <a:gd name="T10" fmla="*/ 10 w 51"/>
              <a:gd name="T11" fmla="*/ 0 h 20"/>
              <a:gd name="T12" fmla="*/ 40 w 51"/>
              <a:gd name="T13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" h="20">
                <a:moveTo>
                  <a:pt x="40" y="0"/>
                </a:moveTo>
                <a:cubicBezTo>
                  <a:pt x="46" y="0"/>
                  <a:pt x="51" y="4"/>
                  <a:pt x="51" y="10"/>
                </a:cubicBezTo>
                <a:cubicBezTo>
                  <a:pt x="51" y="16"/>
                  <a:pt x="46" y="20"/>
                  <a:pt x="4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4" y="20"/>
                  <a:pt x="0" y="16"/>
                  <a:pt x="0" y="10"/>
                </a:cubicBezTo>
                <a:cubicBezTo>
                  <a:pt x="0" y="4"/>
                  <a:pt x="4" y="0"/>
                  <a:pt x="10" y="0"/>
                </a:cubicBezTo>
                <a:lnTo>
                  <a:pt x="40" y="0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7" name="ïṡḷîḋè">
            <a:extLst>
              <a:ext uri="{FF2B5EF4-FFF2-40B4-BE49-F238E27FC236}">
                <a16:creationId xmlns:a16="http://schemas.microsoft.com/office/drawing/2014/main" xmlns="" id="{EFF34831-C3BD-4653-A41F-3CE31FF2C269}"/>
              </a:ext>
            </a:extLst>
          </p:cNvPr>
          <p:cNvSpPr/>
          <p:nvPr/>
        </p:nvSpPr>
        <p:spPr bwMode="auto">
          <a:xfrm>
            <a:off x="9207773" y="1715981"/>
            <a:ext cx="39854" cy="97290"/>
          </a:xfrm>
          <a:custGeom>
            <a:avLst/>
            <a:gdLst>
              <a:gd name="T0" fmla="*/ 21 w 21"/>
              <a:gd name="T1" fmla="*/ 41 h 51"/>
              <a:gd name="T2" fmla="*/ 10 w 21"/>
              <a:gd name="T3" fmla="*/ 51 h 51"/>
              <a:gd name="T4" fmla="*/ 0 w 21"/>
              <a:gd name="T5" fmla="*/ 41 h 51"/>
              <a:gd name="T6" fmla="*/ 0 w 21"/>
              <a:gd name="T7" fmla="*/ 10 h 51"/>
              <a:gd name="T8" fmla="*/ 10 w 21"/>
              <a:gd name="T9" fmla="*/ 0 h 51"/>
              <a:gd name="T10" fmla="*/ 21 w 21"/>
              <a:gd name="T11" fmla="*/ 10 h 51"/>
              <a:gd name="T12" fmla="*/ 21 w 21"/>
              <a:gd name="T13" fmla="*/ 4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" h="51">
                <a:moveTo>
                  <a:pt x="21" y="41"/>
                </a:moveTo>
                <a:cubicBezTo>
                  <a:pt x="21" y="46"/>
                  <a:pt x="16" y="51"/>
                  <a:pt x="10" y="51"/>
                </a:cubicBezTo>
                <a:cubicBezTo>
                  <a:pt x="5" y="51"/>
                  <a:pt x="0" y="46"/>
                  <a:pt x="0" y="41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4"/>
                  <a:pt x="5" y="0"/>
                  <a:pt x="10" y="0"/>
                </a:cubicBezTo>
                <a:cubicBezTo>
                  <a:pt x="16" y="0"/>
                  <a:pt x="21" y="4"/>
                  <a:pt x="21" y="10"/>
                </a:cubicBezTo>
                <a:lnTo>
                  <a:pt x="21" y="4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8" name="í$líḓe">
            <a:extLst>
              <a:ext uri="{FF2B5EF4-FFF2-40B4-BE49-F238E27FC236}">
                <a16:creationId xmlns:a16="http://schemas.microsoft.com/office/drawing/2014/main" xmlns="" id="{198D29DE-D579-4421-8DC6-95351601861F}"/>
              </a:ext>
            </a:extLst>
          </p:cNvPr>
          <p:cNvSpPr/>
          <p:nvPr/>
        </p:nvSpPr>
        <p:spPr bwMode="auto">
          <a:xfrm>
            <a:off x="8778761" y="1346749"/>
            <a:ext cx="97290" cy="39854"/>
          </a:xfrm>
          <a:custGeom>
            <a:avLst/>
            <a:gdLst>
              <a:gd name="T0" fmla="*/ 11 w 51"/>
              <a:gd name="T1" fmla="*/ 21 h 21"/>
              <a:gd name="T2" fmla="*/ 0 w 51"/>
              <a:gd name="T3" fmla="*/ 11 h 21"/>
              <a:gd name="T4" fmla="*/ 11 w 51"/>
              <a:gd name="T5" fmla="*/ 0 h 21"/>
              <a:gd name="T6" fmla="*/ 41 w 51"/>
              <a:gd name="T7" fmla="*/ 0 h 21"/>
              <a:gd name="T8" fmla="*/ 51 w 51"/>
              <a:gd name="T9" fmla="*/ 11 h 21"/>
              <a:gd name="T10" fmla="*/ 41 w 51"/>
              <a:gd name="T11" fmla="*/ 21 h 21"/>
              <a:gd name="T12" fmla="*/ 11 w 51"/>
              <a:gd name="T13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" h="21">
                <a:moveTo>
                  <a:pt x="11" y="21"/>
                </a:moveTo>
                <a:cubicBezTo>
                  <a:pt x="5" y="21"/>
                  <a:pt x="0" y="16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47" y="0"/>
                  <a:pt x="51" y="5"/>
                  <a:pt x="51" y="11"/>
                </a:cubicBezTo>
                <a:cubicBezTo>
                  <a:pt x="51" y="16"/>
                  <a:pt x="47" y="21"/>
                  <a:pt x="41" y="21"/>
                </a:cubicBezTo>
                <a:lnTo>
                  <a:pt x="11" y="2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9" name="íŝļíḓe">
            <a:extLst>
              <a:ext uri="{FF2B5EF4-FFF2-40B4-BE49-F238E27FC236}">
                <a16:creationId xmlns:a16="http://schemas.microsoft.com/office/drawing/2014/main" xmlns="" id="{1DF12C10-5C4F-4469-BEED-12E1AD39EA7F}"/>
              </a:ext>
            </a:extLst>
          </p:cNvPr>
          <p:cNvSpPr/>
          <p:nvPr/>
        </p:nvSpPr>
        <p:spPr bwMode="auto">
          <a:xfrm>
            <a:off x="9388286" y="974002"/>
            <a:ext cx="73847" cy="93773"/>
          </a:xfrm>
          <a:custGeom>
            <a:avLst/>
            <a:gdLst>
              <a:gd name="T0" fmla="*/ 18 w 39"/>
              <a:gd name="T1" fmla="*/ 7 h 50"/>
              <a:gd name="T2" fmla="*/ 32 w 39"/>
              <a:gd name="T3" fmla="*/ 3 h 50"/>
              <a:gd name="T4" fmla="*/ 36 w 39"/>
              <a:gd name="T5" fmla="*/ 17 h 50"/>
              <a:gd name="T6" fmla="*/ 21 w 39"/>
              <a:gd name="T7" fmla="*/ 43 h 50"/>
              <a:gd name="T8" fmla="*/ 7 w 39"/>
              <a:gd name="T9" fmla="*/ 47 h 50"/>
              <a:gd name="T10" fmla="*/ 3 w 39"/>
              <a:gd name="T11" fmla="*/ 33 h 50"/>
              <a:gd name="T12" fmla="*/ 18 w 39"/>
              <a:gd name="T13" fmla="*/ 7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" h="50">
                <a:moveTo>
                  <a:pt x="18" y="7"/>
                </a:moveTo>
                <a:cubicBezTo>
                  <a:pt x="21" y="2"/>
                  <a:pt x="28" y="0"/>
                  <a:pt x="32" y="3"/>
                </a:cubicBezTo>
                <a:cubicBezTo>
                  <a:pt x="37" y="6"/>
                  <a:pt x="39" y="12"/>
                  <a:pt x="36" y="17"/>
                </a:cubicBezTo>
                <a:cubicBezTo>
                  <a:pt x="21" y="43"/>
                  <a:pt x="21" y="43"/>
                  <a:pt x="21" y="43"/>
                </a:cubicBezTo>
                <a:cubicBezTo>
                  <a:pt x="18" y="48"/>
                  <a:pt x="12" y="50"/>
                  <a:pt x="7" y="47"/>
                </a:cubicBezTo>
                <a:cubicBezTo>
                  <a:pt x="2" y="44"/>
                  <a:pt x="0" y="38"/>
                  <a:pt x="3" y="33"/>
                </a:cubicBezTo>
                <a:lnTo>
                  <a:pt x="18" y="7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0" name="ïṧļíḓé">
            <a:extLst>
              <a:ext uri="{FF2B5EF4-FFF2-40B4-BE49-F238E27FC236}">
                <a16:creationId xmlns:a16="http://schemas.microsoft.com/office/drawing/2014/main" xmlns="" id="{B522662D-E2E1-4476-808E-9A3271AFB618}"/>
              </a:ext>
            </a:extLst>
          </p:cNvPr>
          <p:cNvSpPr/>
          <p:nvPr/>
        </p:nvSpPr>
        <p:spPr bwMode="auto">
          <a:xfrm>
            <a:off x="9524257" y="1528435"/>
            <a:ext cx="94946" cy="72674"/>
          </a:xfrm>
          <a:custGeom>
            <a:avLst/>
            <a:gdLst>
              <a:gd name="T0" fmla="*/ 43 w 50"/>
              <a:gd name="T1" fmla="*/ 18 h 38"/>
              <a:gd name="T2" fmla="*/ 47 w 50"/>
              <a:gd name="T3" fmla="*/ 32 h 38"/>
              <a:gd name="T4" fmla="*/ 33 w 50"/>
              <a:gd name="T5" fmla="*/ 35 h 38"/>
              <a:gd name="T6" fmla="*/ 7 w 50"/>
              <a:gd name="T7" fmla="*/ 20 h 38"/>
              <a:gd name="T8" fmla="*/ 3 w 50"/>
              <a:gd name="T9" fmla="*/ 6 h 38"/>
              <a:gd name="T10" fmla="*/ 17 w 50"/>
              <a:gd name="T11" fmla="*/ 3 h 38"/>
              <a:gd name="T12" fmla="*/ 43 w 50"/>
              <a:gd name="T13" fmla="*/ 1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38">
                <a:moveTo>
                  <a:pt x="43" y="18"/>
                </a:moveTo>
                <a:cubicBezTo>
                  <a:pt x="48" y="21"/>
                  <a:pt x="50" y="27"/>
                  <a:pt x="47" y="32"/>
                </a:cubicBezTo>
                <a:cubicBezTo>
                  <a:pt x="44" y="37"/>
                  <a:pt x="38" y="38"/>
                  <a:pt x="33" y="35"/>
                </a:cubicBezTo>
                <a:cubicBezTo>
                  <a:pt x="7" y="20"/>
                  <a:pt x="7" y="20"/>
                  <a:pt x="7" y="20"/>
                </a:cubicBezTo>
                <a:cubicBezTo>
                  <a:pt x="2" y="17"/>
                  <a:pt x="0" y="11"/>
                  <a:pt x="3" y="6"/>
                </a:cubicBezTo>
                <a:cubicBezTo>
                  <a:pt x="6" y="1"/>
                  <a:pt x="12" y="0"/>
                  <a:pt x="17" y="3"/>
                </a:cubicBezTo>
                <a:lnTo>
                  <a:pt x="43" y="18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1" name="ï$1ïḑe">
            <a:extLst>
              <a:ext uri="{FF2B5EF4-FFF2-40B4-BE49-F238E27FC236}">
                <a16:creationId xmlns:a16="http://schemas.microsoft.com/office/drawing/2014/main" xmlns="" id="{4A97B49B-3AF5-47CF-A888-ACC4D248A5D3}"/>
              </a:ext>
            </a:extLst>
          </p:cNvPr>
          <p:cNvSpPr/>
          <p:nvPr/>
        </p:nvSpPr>
        <p:spPr bwMode="auto">
          <a:xfrm>
            <a:off x="8990923" y="1664406"/>
            <a:ext cx="75018" cy="93773"/>
          </a:xfrm>
          <a:custGeom>
            <a:avLst/>
            <a:gdLst>
              <a:gd name="T0" fmla="*/ 21 w 39"/>
              <a:gd name="T1" fmla="*/ 43 h 49"/>
              <a:gd name="T2" fmla="*/ 7 w 39"/>
              <a:gd name="T3" fmla="*/ 46 h 49"/>
              <a:gd name="T4" fmla="*/ 3 w 39"/>
              <a:gd name="T5" fmla="*/ 33 h 49"/>
              <a:gd name="T6" fmla="*/ 18 w 39"/>
              <a:gd name="T7" fmla="*/ 6 h 49"/>
              <a:gd name="T8" fmla="*/ 32 w 39"/>
              <a:gd name="T9" fmla="*/ 2 h 49"/>
              <a:gd name="T10" fmla="*/ 36 w 39"/>
              <a:gd name="T11" fmla="*/ 16 h 49"/>
              <a:gd name="T12" fmla="*/ 21 w 39"/>
              <a:gd name="T13" fmla="*/ 43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" h="49">
                <a:moveTo>
                  <a:pt x="21" y="43"/>
                </a:moveTo>
                <a:cubicBezTo>
                  <a:pt x="18" y="48"/>
                  <a:pt x="12" y="49"/>
                  <a:pt x="7" y="46"/>
                </a:cubicBezTo>
                <a:cubicBezTo>
                  <a:pt x="2" y="44"/>
                  <a:pt x="0" y="37"/>
                  <a:pt x="3" y="33"/>
                </a:cubicBezTo>
                <a:cubicBezTo>
                  <a:pt x="18" y="6"/>
                  <a:pt x="18" y="6"/>
                  <a:pt x="18" y="6"/>
                </a:cubicBezTo>
                <a:cubicBezTo>
                  <a:pt x="21" y="1"/>
                  <a:pt x="27" y="0"/>
                  <a:pt x="32" y="2"/>
                </a:cubicBezTo>
                <a:cubicBezTo>
                  <a:pt x="37" y="5"/>
                  <a:pt x="39" y="11"/>
                  <a:pt x="36" y="16"/>
                </a:cubicBezTo>
                <a:lnTo>
                  <a:pt x="21" y="43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2" name="ísḷíḑê">
            <a:extLst>
              <a:ext uri="{FF2B5EF4-FFF2-40B4-BE49-F238E27FC236}">
                <a16:creationId xmlns:a16="http://schemas.microsoft.com/office/drawing/2014/main" xmlns="" id="{60E97F4E-3B97-435F-8DE6-A7D1D153363F}"/>
              </a:ext>
            </a:extLst>
          </p:cNvPr>
          <p:cNvSpPr/>
          <p:nvPr/>
        </p:nvSpPr>
        <p:spPr bwMode="auto">
          <a:xfrm>
            <a:off x="8833853" y="1131071"/>
            <a:ext cx="94946" cy="73847"/>
          </a:xfrm>
          <a:custGeom>
            <a:avLst/>
            <a:gdLst>
              <a:gd name="T0" fmla="*/ 7 w 50"/>
              <a:gd name="T1" fmla="*/ 21 h 39"/>
              <a:gd name="T2" fmla="*/ 3 w 50"/>
              <a:gd name="T3" fmla="*/ 7 h 39"/>
              <a:gd name="T4" fmla="*/ 17 w 50"/>
              <a:gd name="T5" fmla="*/ 3 h 39"/>
              <a:gd name="T6" fmla="*/ 43 w 50"/>
              <a:gd name="T7" fmla="*/ 18 h 39"/>
              <a:gd name="T8" fmla="*/ 47 w 50"/>
              <a:gd name="T9" fmla="*/ 32 h 39"/>
              <a:gd name="T10" fmla="*/ 33 w 50"/>
              <a:gd name="T11" fmla="*/ 36 h 39"/>
              <a:gd name="T12" fmla="*/ 7 w 50"/>
              <a:gd name="T13" fmla="*/ 21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39">
                <a:moveTo>
                  <a:pt x="7" y="21"/>
                </a:moveTo>
                <a:cubicBezTo>
                  <a:pt x="2" y="18"/>
                  <a:pt x="0" y="12"/>
                  <a:pt x="3" y="7"/>
                </a:cubicBezTo>
                <a:cubicBezTo>
                  <a:pt x="6" y="2"/>
                  <a:pt x="12" y="0"/>
                  <a:pt x="17" y="3"/>
                </a:cubicBezTo>
                <a:cubicBezTo>
                  <a:pt x="43" y="18"/>
                  <a:pt x="43" y="18"/>
                  <a:pt x="43" y="18"/>
                </a:cubicBezTo>
                <a:cubicBezTo>
                  <a:pt x="48" y="21"/>
                  <a:pt x="50" y="27"/>
                  <a:pt x="47" y="32"/>
                </a:cubicBezTo>
                <a:cubicBezTo>
                  <a:pt x="44" y="37"/>
                  <a:pt x="38" y="39"/>
                  <a:pt x="33" y="36"/>
                </a:cubicBezTo>
                <a:lnTo>
                  <a:pt x="7" y="2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3" name="iṩlïḋé">
            <a:extLst>
              <a:ext uri="{FF2B5EF4-FFF2-40B4-BE49-F238E27FC236}">
                <a16:creationId xmlns:a16="http://schemas.microsoft.com/office/drawing/2014/main" xmlns="" id="{7C6FC2EA-8C39-437E-AC73-0123E590426C}"/>
              </a:ext>
            </a:extLst>
          </p:cNvPr>
          <p:cNvSpPr/>
          <p:nvPr/>
        </p:nvSpPr>
        <p:spPr bwMode="auto">
          <a:xfrm>
            <a:off x="9524257" y="1131071"/>
            <a:ext cx="94946" cy="71502"/>
          </a:xfrm>
          <a:custGeom>
            <a:avLst/>
            <a:gdLst>
              <a:gd name="T0" fmla="*/ 33 w 50"/>
              <a:gd name="T1" fmla="*/ 2 h 38"/>
              <a:gd name="T2" fmla="*/ 47 w 50"/>
              <a:gd name="T3" fmla="*/ 6 h 38"/>
              <a:gd name="T4" fmla="*/ 43 w 50"/>
              <a:gd name="T5" fmla="*/ 20 h 38"/>
              <a:gd name="T6" fmla="*/ 17 w 50"/>
              <a:gd name="T7" fmla="*/ 35 h 38"/>
              <a:gd name="T8" fmla="*/ 3 w 50"/>
              <a:gd name="T9" fmla="*/ 32 h 38"/>
              <a:gd name="T10" fmla="*/ 6 w 50"/>
              <a:gd name="T11" fmla="*/ 18 h 38"/>
              <a:gd name="T12" fmla="*/ 33 w 50"/>
              <a:gd name="T13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38">
                <a:moveTo>
                  <a:pt x="33" y="2"/>
                </a:moveTo>
                <a:cubicBezTo>
                  <a:pt x="38" y="0"/>
                  <a:pt x="44" y="1"/>
                  <a:pt x="47" y="6"/>
                </a:cubicBezTo>
                <a:cubicBezTo>
                  <a:pt x="50" y="11"/>
                  <a:pt x="48" y="17"/>
                  <a:pt x="43" y="20"/>
                </a:cubicBezTo>
                <a:cubicBezTo>
                  <a:pt x="17" y="35"/>
                  <a:pt x="17" y="35"/>
                  <a:pt x="17" y="35"/>
                </a:cubicBezTo>
                <a:cubicBezTo>
                  <a:pt x="12" y="38"/>
                  <a:pt x="6" y="37"/>
                  <a:pt x="3" y="32"/>
                </a:cubicBezTo>
                <a:cubicBezTo>
                  <a:pt x="0" y="27"/>
                  <a:pt x="2" y="21"/>
                  <a:pt x="6" y="18"/>
                </a:cubicBezTo>
                <a:lnTo>
                  <a:pt x="33" y="2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4" name="íśliḑê">
            <a:extLst>
              <a:ext uri="{FF2B5EF4-FFF2-40B4-BE49-F238E27FC236}">
                <a16:creationId xmlns:a16="http://schemas.microsoft.com/office/drawing/2014/main" xmlns="" id="{8B3CFB76-4ED4-4A09-8036-CF931BFBBE8E}"/>
              </a:ext>
            </a:extLst>
          </p:cNvPr>
          <p:cNvSpPr/>
          <p:nvPr/>
        </p:nvSpPr>
        <p:spPr bwMode="auto">
          <a:xfrm>
            <a:off x="9389459" y="1663233"/>
            <a:ext cx="75018" cy="94946"/>
          </a:xfrm>
          <a:custGeom>
            <a:avLst/>
            <a:gdLst>
              <a:gd name="T0" fmla="*/ 36 w 39"/>
              <a:gd name="T1" fmla="*/ 33 h 50"/>
              <a:gd name="T2" fmla="*/ 32 w 39"/>
              <a:gd name="T3" fmla="*/ 47 h 50"/>
              <a:gd name="T4" fmla="*/ 18 w 39"/>
              <a:gd name="T5" fmla="*/ 43 h 50"/>
              <a:gd name="T6" fmla="*/ 3 w 39"/>
              <a:gd name="T7" fmla="*/ 17 h 50"/>
              <a:gd name="T8" fmla="*/ 7 w 39"/>
              <a:gd name="T9" fmla="*/ 3 h 50"/>
              <a:gd name="T10" fmla="*/ 21 w 39"/>
              <a:gd name="T11" fmla="*/ 7 h 50"/>
              <a:gd name="T12" fmla="*/ 36 w 39"/>
              <a:gd name="T13" fmla="*/ 3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" h="50">
                <a:moveTo>
                  <a:pt x="36" y="33"/>
                </a:moveTo>
                <a:cubicBezTo>
                  <a:pt x="39" y="38"/>
                  <a:pt x="37" y="44"/>
                  <a:pt x="32" y="47"/>
                </a:cubicBezTo>
                <a:cubicBezTo>
                  <a:pt x="27" y="50"/>
                  <a:pt x="21" y="48"/>
                  <a:pt x="18" y="43"/>
                </a:cubicBezTo>
                <a:cubicBezTo>
                  <a:pt x="3" y="17"/>
                  <a:pt x="3" y="17"/>
                  <a:pt x="3" y="17"/>
                </a:cubicBezTo>
                <a:cubicBezTo>
                  <a:pt x="0" y="12"/>
                  <a:pt x="2" y="6"/>
                  <a:pt x="7" y="3"/>
                </a:cubicBezTo>
                <a:cubicBezTo>
                  <a:pt x="11" y="0"/>
                  <a:pt x="18" y="2"/>
                  <a:pt x="21" y="7"/>
                </a:cubicBezTo>
                <a:lnTo>
                  <a:pt x="36" y="33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5" name="iṥḷîdè">
            <a:extLst>
              <a:ext uri="{FF2B5EF4-FFF2-40B4-BE49-F238E27FC236}">
                <a16:creationId xmlns:a16="http://schemas.microsoft.com/office/drawing/2014/main" xmlns="" id="{C62F6B5A-F17B-40EC-89A8-465240F34D77}"/>
              </a:ext>
            </a:extLst>
          </p:cNvPr>
          <p:cNvSpPr/>
          <p:nvPr/>
        </p:nvSpPr>
        <p:spPr bwMode="auto">
          <a:xfrm>
            <a:off x="8833853" y="1528435"/>
            <a:ext cx="94946" cy="73847"/>
          </a:xfrm>
          <a:custGeom>
            <a:avLst/>
            <a:gdLst>
              <a:gd name="T0" fmla="*/ 17 w 50"/>
              <a:gd name="T1" fmla="*/ 36 h 39"/>
              <a:gd name="T2" fmla="*/ 3 w 50"/>
              <a:gd name="T3" fmla="*/ 32 h 39"/>
              <a:gd name="T4" fmla="*/ 7 w 50"/>
              <a:gd name="T5" fmla="*/ 18 h 39"/>
              <a:gd name="T6" fmla="*/ 33 w 50"/>
              <a:gd name="T7" fmla="*/ 3 h 39"/>
              <a:gd name="T8" fmla="*/ 47 w 50"/>
              <a:gd name="T9" fmla="*/ 7 h 39"/>
              <a:gd name="T10" fmla="*/ 44 w 50"/>
              <a:gd name="T11" fmla="*/ 21 h 39"/>
              <a:gd name="T12" fmla="*/ 17 w 50"/>
              <a:gd name="T13" fmla="*/ 36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39">
                <a:moveTo>
                  <a:pt x="17" y="36"/>
                </a:moveTo>
                <a:cubicBezTo>
                  <a:pt x="12" y="39"/>
                  <a:pt x="6" y="37"/>
                  <a:pt x="3" y="32"/>
                </a:cubicBezTo>
                <a:cubicBezTo>
                  <a:pt x="0" y="28"/>
                  <a:pt x="2" y="21"/>
                  <a:pt x="7" y="18"/>
                </a:cubicBezTo>
                <a:cubicBezTo>
                  <a:pt x="33" y="3"/>
                  <a:pt x="33" y="3"/>
                  <a:pt x="33" y="3"/>
                </a:cubicBezTo>
                <a:cubicBezTo>
                  <a:pt x="38" y="0"/>
                  <a:pt x="44" y="2"/>
                  <a:pt x="47" y="7"/>
                </a:cubicBezTo>
                <a:cubicBezTo>
                  <a:pt x="50" y="12"/>
                  <a:pt x="48" y="18"/>
                  <a:pt x="44" y="21"/>
                </a:cubicBezTo>
                <a:lnTo>
                  <a:pt x="17" y="36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6" name="îṣļiďe">
            <a:extLst>
              <a:ext uri="{FF2B5EF4-FFF2-40B4-BE49-F238E27FC236}">
                <a16:creationId xmlns:a16="http://schemas.microsoft.com/office/drawing/2014/main" xmlns="" id="{7A9FE114-ACB1-4105-989C-D79FAEF8D707}"/>
              </a:ext>
            </a:extLst>
          </p:cNvPr>
          <p:cNvSpPr/>
          <p:nvPr/>
        </p:nvSpPr>
        <p:spPr bwMode="auto">
          <a:xfrm>
            <a:off x="8989750" y="975174"/>
            <a:ext cx="73847" cy="92601"/>
          </a:xfrm>
          <a:custGeom>
            <a:avLst/>
            <a:gdLst>
              <a:gd name="T0" fmla="*/ 3 w 39"/>
              <a:gd name="T1" fmla="*/ 16 h 49"/>
              <a:gd name="T2" fmla="*/ 7 w 39"/>
              <a:gd name="T3" fmla="*/ 3 h 49"/>
              <a:gd name="T4" fmla="*/ 21 w 39"/>
              <a:gd name="T5" fmla="*/ 6 h 49"/>
              <a:gd name="T6" fmla="*/ 36 w 39"/>
              <a:gd name="T7" fmla="*/ 33 h 49"/>
              <a:gd name="T8" fmla="*/ 32 w 39"/>
              <a:gd name="T9" fmla="*/ 47 h 49"/>
              <a:gd name="T10" fmla="*/ 18 w 39"/>
              <a:gd name="T11" fmla="*/ 43 h 49"/>
              <a:gd name="T12" fmla="*/ 3 w 39"/>
              <a:gd name="T13" fmla="*/ 16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" h="49">
                <a:moveTo>
                  <a:pt x="3" y="16"/>
                </a:moveTo>
                <a:cubicBezTo>
                  <a:pt x="0" y="12"/>
                  <a:pt x="2" y="5"/>
                  <a:pt x="7" y="3"/>
                </a:cubicBezTo>
                <a:cubicBezTo>
                  <a:pt x="12" y="0"/>
                  <a:pt x="18" y="1"/>
                  <a:pt x="21" y="6"/>
                </a:cubicBezTo>
                <a:cubicBezTo>
                  <a:pt x="36" y="33"/>
                  <a:pt x="36" y="33"/>
                  <a:pt x="36" y="33"/>
                </a:cubicBezTo>
                <a:cubicBezTo>
                  <a:pt x="39" y="37"/>
                  <a:pt x="37" y="44"/>
                  <a:pt x="32" y="47"/>
                </a:cubicBezTo>
                <a:cubicBezTo>
                  <a:pt x="28" y="49"/>
                  <a:pt x="21" y="48"/>
                  <a:pt x="18" y="43"/>
                </a:cubicBezTo>
                <a:lnTo>
                  <a:pt x="3" y="16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8" name="íṥļídé">
            <a:extLst>
              <a:ext uri="{FF2B5EF4-FFF2-40B4-BE49-F238E27FC236}">
                <a16:creationId xmlns:a16="http://schemas.microsoft.com/office/drawing/2014/main" xmlns="" id="{77164EEA-6138-4ADA-AB8F-2B7E156CE767}"/>
              </a:ext>
            </a:extLst>
          </p:cNvPr>
          <p:cNvSpPr/>
          <p:nvPr/>
        </p:nvSpPr>
        <p:spPr bwMode="auto">
          <a:xfrm>
            <a:off x="8558394" y="3476571"/>
            <a:ext cx="1002201" cy="1174508"/>
          </a:xfrm>
          <a:prstGeom prst="rect">
            <a:avLst/>
          </a:prstGeom>
          <a:solidFill>
            <a:srgbClr val="69D5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9" name="íş1îḋe">
            <a:extLst>
              <a:ext uri="{FF2B5EF4-FFF2-40B4-BE49-F238E27FC236}">
                <a16:creationId xmlns:a16="http://schemas.microsoft.com/office/drawing/2014/main" xmlns="" id="{2CD2EE84-B685-4ECE-9517-75F08885EF7C}"/>
              </a:ext>
            </a:extLst>
          </p:cNvPr>
          <p:cNvSpPr/>
          <p:nvPr/>
        </p:nvSpPr>
        <p:spPr bwMode="auto">
          <a:xfrm>
            <a:off x="7237365" y="5776355"/>
            <a:ext cx="3727481" cy="212162"/>
          </a:xfrm>
          <a:prstGeom prst="ellipse">
            <a:avLst/>
          </a:prstGeom>
          <a:solidFill>
            <a:srgbClr val="E0E0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0" name="ïšļiďè">
            <a:extLst>
              <a:ext uri="{FF2B5EF4-FFF2-40B4-BE49-F238E27FC236}">
                <a16:creationId xmlns:a16="http://schemas.microsoft.com/office/drawing/2014/main" xmlns="" id="{CA019277-8D95-4E76-81A5-58299160027B}"/>
              </a:ext>
            </a:extLst>
          </p:cNvPr>
          <p:cNvSpPr/>
          <p:nvPr/>
        </p:nvSpPr>
        <p:spPr bwMode="auto">
          <a:xfrm>
            <a:off x="7368648" y="2182503"/>
            <a:ext cx="144176" cy="101978"/>
          </a:xfrm>
          <a:custGeom>
            <a:avLst/>
            <a:gdLst>
              <a:gd name="T0" fmla="*/ 60 w 76"/>
              <a:gd name="T1" fmla="*/ 31 h 54"/>
              <a:gd name="T2" fmla="*/ 72 w 76"/>
              <a:gd name="T3" fmla="*/ 20 h 54"/>
              <a:gd name="T4" fmla="*/ 28 w 76"/>
              <a:gd name="T5" fmla="*/ 2 h 54"/>
              <a:gd name="T6" fmla="*/ 1 w 76"/>
              <a:gd name="T7" fmla="*/ 29 h 54"/>
              <a:gd name="T8" fmla="*/ 27 w 76"/>
              <a:gd name="T9" fmla="*/ 37 h 54"/>
              <a:gd name="T10" fmla="*/ 32 w 76"/>
              <a:gd name="T11" fmla="*/ 37 h 54"/>
              <a:gd name="T12" fmla="*/ 41 w 76"/>
              <a:gd name="T13" fmla="*/ 45 h 54"/>
              <a:gd name="T14" fmla="*/ 63 w 76"/>
              <a:gd name="T15" fmla="*/ 52 h 54"/>
              <a:gd name="T16" fmla="*/ 60 w 76"/>
              <a:gd name="T17" fmla="*/ 31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" h="54">
                <a:moveTo>
                  <a:pt x="60" y="31"/>
                </a:moveTo>
                <a:cubicBezTo>
                  <a:pt x="59" y="31"/>
                  <a:pt x="73" y="21"/>
                  <a:pt x="72" y="20"/>
                </a:cubicBezTo>
                <a:cubicBezTo>
                  <a:pt x="67" y="7"/>
                  <a:pt x="43" y="5"/>
                  <a:pt x="28" y="2"/>
                </a:cubicBezTo>
                <a:cubicBezTo>
                  <a:pt x="14" y="0"/>
                  <a:pt x="2" y="17"/>
                  <a:pt x="1" y="29"/>
                </a:cubicBezTo>
                <a:cubicBezTo>
                  <a:pt x="0" y="47"/>
                  <a:pt x="18" y="52"/>
                  <a:pt x="27" y="37"/>
                </a:cubicBezTo>
                <a:cubicBezTo>
                  <a:pt x="30" y="33"/>
                  <a:pt x="29" y="34"/>
                  <a:pt x="32" y="37"/>
                </a:cubicBezTo>
                <a:cubicBezTo>
                  <a:pt x="35" y="39"/>
                  <a:pt x="38" y="42"/>
                  <a:pt x="41" y="45"/>
                </a:cubicBezTo>
                <a:cubicBezTo>
                  <a:pt x="47" y="50"/>
                  <a:pt x="55" y="54"/>
                  <a:pt x="63" y="52"/>
                </a:cubicBezTo>
                <a:cubicBezTo>
                  <a:pt x="76" y="50"/>
                  <a:pt x="74" y="28"/>
                  <a:pt x="60" y="31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1" name="iṣļiḓe">
            <a:extLst>
              <a:ext uri="{FF2B5EF4-FFF2-40B4-BE49-F238E27FC236}">
                <a16:creationId xmlns:a16="http://schemas.microsoft.com/office/drawing/2014/main" xmlns="" id="{29B62E67-F04A-4031-B006-EB3151049EB8}"/>
              </a:ext>
            </a:extLst>
          </p:cNvPr>
          <p:cNvSpPr/>
          <p:nvPr/>
        </p:nvSpPr>
        <p:spPr bwMode="auto">
          <a:xfrm>
            <a:off x="7349893" y="2220012"/>
            <a:ext cx="144176" cy="101978"/>
          </a:xfrm>
          <a:custGeom>
            <a:avLst/>
            <a:gdLst>
              <a:gd name="T0" fmla="*/ 60 w 76"/>
              <a:gd name="T1" fmla="*/ 31 h 54"/>
              <a:gd name="T2" fmla="*/ 58 w 76"/>
              <a:gd name="T3" fmla="*/ 30 h 54"/>
              <a:gd name="T4" fmla="*/ 28 w 76"/>
              <a:gd name="T5" fmla="*/ 2 h 54"/>
              <a:gd name="T6" fmla="*/ 1 w 76"/>
              <a:gd name="T7" fmla="*/ 29 h 54"/>
              <a:gd name="T8" fmla="*/ 27 w 76"/>
              <a:gd name="T9" fmla="*/ 37 h 54"/>
              <a:gd name="T10" fmla="*/ 32 w 76"/>
              <a:gd name="T11" fmla="*/ 37 h 54"/>
              <a:gd name="T12" fmla="*/ 42 w 76"/>
              <a:gd name="T13" fmla="*/ 45 h 54"/>
              <a:gd name="T14" fmla="*/ 63 w 76"/>
              <a:gd name="T15" fmla="*/ 52 h 54"/>
              <a:gd name="T16" fmla="*/ 60 w 76"/>
              <a:gd name="T17" fmla="*/ 31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" h="54">
                <a:moveTo>
                  <a:pt x="60" y="31"/>
                </a:moveTo>
                <a:cubicBezTo>
                  <a:pt x="59" y="31"/>
                  <a:pt x="59" y="31"/>
                  <a:pt x="58" y="30"/>
                </a:cubicBezTo>
                <a:cubicBezTo>
                  <a:pt x="53" y="17"/>
                  <a:pt x="43" y="5"/>
                  <a:pt x="28" y="2"/>
                </a:cubicBezTo>
                <a:cubicBezTo>
                  <a:pt x="14" y="0"/>
                  <a:pt x="2" y="17"/>
                  <a:pt x="1" y="29"/>
                </a:cubicBezTo>
                <a:cubicBezTo>
                  <a:pt x="0" y="47"/>
                  <a:pt x="19" y="52"/>
                  <a:pt x="27" y="37"/>
                </a:cubicBezTo>
                <a:cubicBezTo>
                  <a:pt x="30" y="33"/>
                  <a:pt x="29" y="34"/>
                  <a:pt x="32" y="37"/>
                </a:cubicBezTo>
                <a:cubicBezTo>
                  <a:pt x="35" y="39"/>
                  <a:pt x="38" y="42"/>
                  <a:pt x="42" y="45"/>
                </a:cubicBezTo>
                <a:cubicBezTo>
                  <a:pt x="47" y="50"/>
                  <a:pt x="55" y="54"/>
                  <a:pt x="63" y="52"/>
                </a:cubicBezTo>
                <a:cubicBezTo>
                  <a:pt x="76" y="49"/>
                  <a:pt x="74" y="28"/>
                  <a:pt x="60" y="31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2" name="íṧ1íḓê">
            <a:extLst>
              <a:ext uri="{FF2B5EF4-FFF2-40B4-BE49-F238E27FC236}">
                <a16:creationId xmlns:a16="http://schemas.microsoft.com/office/drawing/2014/main" xmlns="" id="{803E71F6-0126-4E6D-BC06-ED82D5AEC5A6}"/>
              </a:ext>
            </a:extLst>
          </p:cNvPr>
          <p:cNvSpPr/>
          <p:nvPr/>
        </p:nvSpPr>
        <p:spPr bwMode="auto">
          <a:xfrm>
            <a:off x="7340516" y="2248144"/>
            <a:ext cx="144176" cy="100806"/>
          </a:xfrm>
          <a:custGeom>
            <a:avLst/>
            <a:gdLst>
              <a:gd name="T0" fmla="*/ 60 w 76"/>
              <a:gd name="T1" fmla="*/ 30 h 53"/>
              <a:gd name="T2" fmla="*/ 58 w 76"/>
              <a:gd name="T3" fmla="*/ 30 h 53"/>
              <a:gd name="T4" fmla="*/ 28 w 76"/>
              <a:gd name="T5" fmla="*/ 2 h 53"/>
              <a:gd name="T6" fmla="*/ 1 w 76"/>
              <a:gd name="T7" fmla="*/ 29 h 53"/>
              <a:gd name="T8" fmla="*/ 27 w 76"/>
              <a:gd name="T9" fmla="*/ 37 h 53"/>
              <a:gd name="T10" fmla="*/ 32 w 76"/>
              <a:gd name="T11" fmla="*/ 36 h 53"/>
              <a:gd name="T12" fmla="*/ 42 w 76"/>
              <a:gd name="T13" fmla="*/ 45 h 53"/>
              <a:gd name="T14" fmla="*/ 63 w 76"/>
              <a:gd name="T15" fmla="*/ 52 h 53"/>
              <a:gd name="T16" fmla="*/ 60 w 76"/>
              <a:gd name="T17" fmla="*/ 30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" h="53">
                <a:moveTo>
                  <a:pt x="60" y="30"/>
                </a:moveTo>
                <a:cubicBezTo>
                  <a:pt x="59" y="31"/>
                  <a:pt x="59" y="30"/>
                  <a:pt x="58" y="30"/>
                </a:cubicBezTo>
                <a:cubicBezTo>
                  <a:pt x="53" y="17"/>
                  <a:pt x="43" y="5"/>
                  <a:pt x="28" y="2"/>
                </a:cubicBezTo>
                <a:cubicBezTo>
                  <a:pt x="14" y="0"/>
                  <a:pt x="2" y="17"/>
                  <a:pt x="1" y="29"/>
                </a:cubicBezTo>
                <a:cubicBezTo>
                  <a:pt x="0" y="47"/>
                  <a:pt x="19" y="52"/>
                  <a:pt x="27" y="37"/>
                </a:cubicBezTo>
                <a:cubicBezTo>
                  <a:pt x="30" y="33"/>
                  <a:pt x="29" y="34"/>
                  <a:pt x="32" y="36"/>
                </a:cubicBezTo>
                <a:cubicBezTo>
                  <a:pt x="35" y="39"/>
                  <a:pt x="38" y="42"/>
                  <a:pt x="42" y="45"/>
                </a:cubicBezTo>
                <a:cubicBezTo>
                  <a:pt x="47" y="50"/>
                  <a:pt x="55" y="53"/>
                  <a:pt x="63" y="52"/>
                </a:cubicBezTo>
                <a:cubicBezTo>
                  <a:pt x="76" y="49"/>
                  <a:pt x="74" y="28"/>
                  <a:pt x="60" y="30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3" name="íşļiḑé">
            <a:extLst>
              <a:ext uri="{FF2B5EF4-FFF2-40B4-BE49-F238E27FC236}">
                <a16:creationId xmlns:a16="http://schemas.microsoft.com/office/drawing/2014/main" xmlns="" id="{340A73EF-3CAF-4217-80CE-DE494F3844F3}"/>
              </a:ext>
            </a:extLst>
          </p:cNvPr>
          <p:cNvSpPr/>
          <p:nvPr/>
        </p:nvSpPr>
        <p:spPr bwMode="auto">
          <a:xfrm>
            <a:off x="10551073" y="1992611"/>
            <a:ext cx="173480" cy="166447"/>
          </a:xfrm>
          <a:custGeom>
            <a:avLst/>
            <a:gdLst>
              <a:gd name="T0" fmla="*/ 65 w 91"/>
              <a:gd name="T1" fmla="*/ 15 h 88"/>
              <a:gd name="T2" fmla="*/ 5 w 91"/>
              <a:gd name="T3" fmla="*/ 16 h 88"/>
              <a:gd name="T4" fmla="*/ 10 w 91"/>
              <a:gd name="T5" fmla="*/ 18 h 88"/>
              <a:gd name="T6" fmla="*/ 13 w 91"/>
              <a:gd name="T7" fmla="*/ 32 h 88"/>
              <a:gd name="T8" fmla="*/ 33 w 91"/>
              <a:gd name="T9" fmla="*/ 35 h 88"/>
              <a:gd name="T10" fmla="*/ 47 w 91"/>
              <a:gd name="T11" fmla="*/ 56 h 88"/>
              <a:gd name="T12" fmla="*/ 75 w 91"/>
              <a:gd name="T13" fmla="*/ 88 h 88"/>
              <a:gd name="T14" fmla="*/ 84 w 91"/>
              <a:gd name="T15" fmla="*/ 79 h 88"/>
              <a:gd name="T16" fmla="*/ 82 w 91"/>
              <a:gd name="T17" fmla="*/ 71 h 88"/>
              <a:gd name="T18" fmla="*/ 65 w 91"/>
              <a:gd name="T19" fmla="*/ 15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1" h="88">
                <a:moveTo>
                  <a:pt x="65" y="15"/>
                </a:moveTo>
                <a:cubicBezTo>
                  <a:pt x="50" y="0"/>
                  <a:pt x="0" y="14"/>
                  <a:pt x="5" y="16"/>
                </a:cubicBezTo>
                <a:cubicBezTo>
                  <a:pt x="5" y="17"/>
                  <a:pt x="9" y="18"/>
                  <a:pt x="10" y="18"/>
                </a:cubicBezTo>
                <a:cubicBezTo>
                  <a:pt x="4" y="22"/>
                  <a:pt x="5" y="31"/>
                  <a:pt x="13" y="32"/>
                </a:cubicBezTo>
                <a:cubicBezTo>
                  <a:pt x="20" y="33"/>
                  <a:pt x="27" y="33"/>
                  <a:pt x="33" y="35"/>
                </a:cubicBezTo>
                <a:cubicBezTo>
                  <a:pt x="43" y="37"/>
                  <a:pt x="44" y="48"/>
                  <a:pt x="47" y="56"/>
                </a:cubicBezTo>
                <a:cubicBezTo>
                  <a:pt x="52" y="68"/>
                  <a:pt x="60" y="88"/>
                  <a:pt x="75" y="88"/>
                </a:cubicBezTo>
                <a:cubicBezTo>
                  <a:pt x="80" y="88"/>
                  <a:pt x="84" y="84"/>
                  <a:pt x="84" y="79"/>
                </a:cubicBezTo>
                <a:cubicBezTo>
                  <a:pt x="84" y="76"/>
                  <a:pt x="83" y="73"/>
                  <a:pt x="82" y="71"/>
                </a:cubicBezTo>
                <a:cubicBezTo>
                  <a:pt x="85" y="66"/>
                  <a:pt x="91" y="40"/>
                  <a:pt x="65" y="15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4" name="ïS1îḓé">
            <a:extLst>
              <a:ext uri="{FF2B5EF4-FFF2-40B4-BE49-F238E27FC236}">
                <a16:creationId xmlns:a16="http://schemas.microsoft.com/office/drawing/2014/main" xmlns="" id="{3E56D751-43AC-4DF8-ADCC-2D6A6F662491}"/>
              </a:ext>
            </a:extLst>
          </p:cNvPr>
          <p:cNvSpPr/>
          <p:nvPr/>
        </p:nvSpPr>
        <p:spPr bwMode="auto">
          <a:xfrm>
            <a:off x="10982430" y="3548072"/>
            <a:ext cx="140660" cy="162931"/>
          </a:xfrm>
          <a:custGeom>
            <a:avLst/>
            <a:gdLst>
              <a:gd name="T0" fmla="*/ 73 w 74"/>
              <a:gd name="T1" fmla="*/ 13 h 86"/>
              <a:gd name="T2" fmla="*/ 31 w 74"/>
              <a:gd name="T3" fmla="*/ 14 h 86"/>
              <a:gd name="T4" fmla="*/ 18 w 74"/>
              <a:gd name="T5" fmla="*/ 33 h 86"/>
              <a:gd name="T6" fmla="*/ 13 w 74"/>
              <a:gd name="T7" fmla="*/ 57 h 86"/>
              <a:gd name="T8" fmla="*/ 25 w 74"/>
              <a:gd name="T9" fmla="*/ 77 h 86"/>
              <a:gd name="T10" fmla="*/ 40 w 74"/>
              <a:gd name="T11" fmla="*/ 42 h 86"/>
              <a:gd name="T12" fmla="*/ 73 w 74"/>
              <a:gd name="T13" fmla="*/ 19 h 86"/>
              <a:gd name="T14" fmla="*/ 73 w 74"/>
              <a:gd name="T15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" h="86">
                <a:moveTo>
                  <a:pt x="73" y="13"/>
                </a:moveTo>
                <a:cubicBezTo>
                  <a:pt x="64" y="0"/>
                  <a:pt x="42" y="6"/>
                  <a:pt x="31" y="14"/>
                </a:cubicBezTo>
                <a:cubicBezTo>
                  <a:pt x="25" y="19"/>
                  <a:pt x="21" y="26"/>
                  <a:pt x="18" y="33"/>
                </a:cubicBezTo>
                <a:cubicBezTo>
                  <a:pt x="16" y="39"/>
                  <a:pt x="19" y="53"/>
                  <a:pt x="13" y="57"/>
                </a:cubicBezTo>
                <a:cubicBezTo>
                  <a:pt x="0" y="65"/>
                  <a:pt x="12" y="86"/>
                  <a:pt x="25" y="77"/>
                </a:cubicBezTo>
                <a:cubicBezTo>
                  <a:pt x="38" y="68"/>
                  <a:pt x="38" y="57"/>
                  <a:pt x="40" y="42"/>
                </a:cubicBezTo>
                <a:cubicBezTo>
                  <a:pt x="43" y="23"/>
                  <a:pt x="61" y="28"/>
                  <a:pt x="73" y="19"/>
                </a:cubicBezTo>
                <a:cubicBezTo>
                  <a:pt x="74" y="17"/>
                  <a:pt x="74" y="15"/>
                  <a:pt x="73" y="13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5" name="ïṥlîḓe">
            <a:extLst>
              <a:ext uri="{FF2B5EF4-FFF2-40B4-BE49-F238E27FC236}">
                <a16:creationId xmlns:a16="http://schemas.microsoft.com/office/drawing/2014/main" xmlns="" id="{5E641C7B-A22E-40F4-9DB6-FE79871A7E49}"/>
              </a:ext>
            </a:extLst>
          </p:cNvPr>
          <p:cNvSpPr/>
          <p:nvPr/>
        </p:nvSpPr>
        <p:spPr bwMode="auto">
          <a:xfrm>
            <a:off x="8646307" y="2210634"/>
            <a:ext cx="914288" cy="1413629"/>
          </a:xfrm>
          <a:custGeom>
            <a:avLst/>
            <a:gdLst>
              <a:gd name="T0" fmla="*/ 19 w 482"/>
              <a:gd name="T1" fmla="*/ 218 h 746"/>
              <a:gd name="T2" fmla="*/ 46 w 482"/>
              <a:gd name="T3" fmla="*/ 483 h 746"/>
              <a:gd name="T4" fmla="*/ 436 w 482"/>
              <a:gd name="T5" fmla="*/ 373 h 746"/>
              <a:gd name="T6" fmla="*/ 19 w 482"/>
              <a:gd name="T7" fmla="*/ 218 h 7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2" h="746">
                <a:moveTo>
                  <a:pt x="19" y="218"/>
                </a:moveTo>
                <a:cubicBezTo>
                  <a:pt x="19" y="218"/>
                  <a:pt x="0" y="430"/>
                  <a:pt x="46" y="483"/>
                </a:cubicBezTo>
                <a:cubicBezTo>
                  <a:pt x="92" y="535"/>
                  <a:pt x="390" y="746"/>
                  <a:pt x="436" y="373"/>
                </a:cubicBezTo>
                <a:cubicBezTo>
                  <a:pt x="482" y="0"/>
                  <a:pt x="53" y="214"/>
                  <a:pt x="19" y="218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6" name="ïṣļide">
            <a:extLst>
              <a:ext uri="{FF2B5EF4-FFF2-40B4-BE49-F238E27FC236}">
                <a16:creationId xmlns:a16="http://schemas.microsoft.com/office/drawing/2014/main" xmlns="" id="{7B9D189B-3919-4FDE-840C-0903D25ABF17}"/>
              </a:ext>
            </a:extLst>
          </p:cNvPr>
          <p:cNvSpPr/>
          <p:nvPr/>
        </p:nvSpPr>
        <p:spPr bwMode="auto">
          <a:xfrm>
            <a:off x="8413046" y="2159059"/>
            <a:ext cx="1135828" cy="841613"/>
          </a:xfrm>
          <a:custGeom>
            <a:avLst/>
            <a:gdLst>
              <a:gd name="T0" fmla="*/ 584 w 599"/>
              <a:gd name="T1" fmla="*/ 221 h 444"/>
              <a:gd name="T2" fmla="*/ 566 w 599"/>
              <a:gd name="T3" fmla="*/ 189 h 444"/>
              <a:gd name="T4" fmla="*/ 588 w 599"/>
              <a:gd name="T5" fmla="*/ 174 h 444"/>
              <a:gd name="T6" fmla="*/ 586 w 599"/>
              <a:gd name="T7" fmla="*/ 168 h 444"/>
              <a:gd name="T8" fmla="*/ 561 w 599"/>
              <a:gd name="T9" fmla="*/ 185 h 444"/>
              <a:gd name="T10" fmla="*/ 560 w 599"/>
              <a:gd name="T11" fmla="*/ 184 h 444"/>
              <a:gd name="T12" fmla="*/ 561 w 599"/>
              <a:gd name="T13" fmla="*/ 157 h 444"/>
              <a:gd name="T14" fmla="*/ 553 w 599"/>
              <a:gd name="T15" fmla="*/ 157 h 444"/>
              <a:gd name="T16" fmla="*/ 553 w 599"/>
              <a:gd name="T17" fmla="*/ 178 h 444"/>
              <a:gd name="T18" fmla="*/ 462 w 599"/>
              <a:gd name="T19" fmla="*/ 156 h 444"/>
              <a:gd name="T20" fmla="*/ 299 w 599"/>
              <a:gd name="T21" fmla="*/ 99 h 444"/>
              <a:gd name="T22" fmla="*/ 138 w 599"/>
              <a:gd name="T23" fmla="*/ 14 h 444"/>
              <a:gd name="T24" fmla="*/ 19 w 599"/>
              <a:gd name="T25" fmla="*/ 84 h 444"/>
              <a:gd name="T26" fmla="*/ 138 w 599"/>
              <a:gd name="T27" fmla="*/ 258 h 444"/>
              <a:gd name="T28" fmla="*/ 492 w 599"/>
              <a:gd name="T29" fmla="*/ 267 h 444"/>
              <a:gd name="T30" fmla="*/ 508 w 599"/>
              <a:gd name="T31" fmla="*/ 432 h 444"/>
              <a:gd name="T32" fmla="*/ 572 w 599"/>
              <a:gd name="T33" fmla="*/ 444 h 444"/>
              <a:gd name="T34" fmla="*/ 584 w 599"/>
              <a:gd name="T35" fmla="*/ 221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99" h="444">
                <a:moveTo>
                  <a:pt x="584" y="221"/>
                </a:moveTo>
                <a:cubicBezTo>
                  <a:pt x="581" y="209"/>
                  <a:pt x="574" y="198"/>
                  <a:pt x="566" y="189"/>
                </a:cubicBezTo>
                <a:cubicBezTo>
                  <a:pt x="572" y="183"/>
                  <a:pt x="579" y="177"/>
                  <a:pt x="588" y="174"/>
                </a:cubicBezTo>
                <a:cubicBezTo>
                  <a:pt x="592" y="173"/>
                  <a:pt x="590" y="167"/>
                  <a:pt x="586" y="168"/>
                </a:cubicBezTo>
                <a:cubicBezTo>
                  <a:pt x="576" y="171"/>
                  <a:pt x="568" y="177"/>
                  <a:pt x="561" y="185"/>
                </a:cubicBezTo>
                <a:cubicBezTo>
                  <a:pt x="560" y="185"/>
                  <a:pt x="560" y="184"/>
                  <a:pt x="560" y="184"/>
                </a:cubicBezTo>
                <a:cubicBezTo>
                  <a:pt x="561" y="175"/>
                  <a:pt x="561" y="166"/>
                  <a:pt x="561" y="157"/>
                </a:cubicBezTo>
                <a:cubicBezTo>
                  <a:pt x="560" y="153"/>
                  <a:pt x="553" y="153"/>
                  <a:pt x="553" y="157"/>
                </a:cubicBezTo>
                <a:cubicBezTo>
                  <a:pt x="553" y="164"/>
                  <a:pt x="553" y="171"/>
                  <a:pt x="553" y="178"/>
                </a:cubicBezTo>
                <a:cubicBezTo>
                  <a:pt x="527" y="160"/>
                  <a:pt x="493" y="153"/>
                  <a:pt x="462" y="156"/>
                </a:cubicBezTo>
                <a:cubicBezTo>
                  <a:pt x="414" y="160"/>
                  <a:pt x="355" y="127"/>
                  <a:pt x="299" y="99"/>
                </a:cubicBezTo>
                <a:cubicBezTo>
                  <a:pt x="242" y="72"/>
                  <a:pt x="189" y="29"/>
                  <a:pt x="138" y="14"/>
                </a:cubicBezTo>
                <a:cubicBezTo>
                  <a:pt x="87" y="0"/>
                  <a:pt x="38" y="4"/>
                  <a:pt x="19" y="84"/>
                </a:cubicBezTo>
                <a:cubicBezTo>
                  <a:pt x="0" y="164"/>
                  <a:pt x="85" y="241"/>
                  <a:pt x="138" y="258"/>
                </a:cubicBezTo>
                <a:cubicBezTo>
                  <a:pt x="323" y="319"/>
                  <a:pt x="483" y="250"/>
                  <a:pt x="492" y="267"/>
                </a:cubicBezTo>
                <a:cubicBezTo>
                  <a:pt x="500" y="284"/>
                  <a:pt x="508" y="432"/>
                  <a:pt x="508" y="432"/>
                </a:cubicBezTo>
                <a:cubicBezTo>
                  <a:pt x="572" y="444"/>
                  <a:pt x="572" y="444"/>
                  <a:pt x="572" y="444"/>
                </a:cubicBezTo>
                <a:cubicBezTo>
                  <a:pt x="595" y="419"/>
                  <a:pt x="599" y="269"/>
                  <a:pt x="584" y="221"/>
                </a:cubicBezTo>
                <a:close/>
              </a:path>
            </a:pathLst>
          </a:custGeom>
          <a:solidFill>
            <a:srgbClr val="6940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7" name="î$ḻîdè">
            <a:extLst>
              <a:ext uri="{FF2B5EF4-FFF2-40B4-BE49-F238E27FC236}">
                <a16:creationId xmlns:a16="http://schemas.microsoft.com/office/drawing/2014/main" xmlns="" id="{45B5AD56-F954-4B4E-9A7D-C998F4BF4678}"/>
              </a:ext>
            </a:extLst>
          </p:cNvPr>
          <p:cNvSpPr/>
          <p:nvPr/>
        </p:nvSpPr>
        <p:spPr bwMode="auto">
          <a:xfrm>
            <a:off x="8870190" y="2852979"/>
            <a:ext cx="41026" cy="134799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8" name="îsliḋè">
            <a:extLst>
              <a:ext uri="{FF2B5EF4-FFF2-40B4-BE49-F238E27FC236}">
                <a16:creationId xmlns:a16="http://schemas.microsoft.com/office/drawing/2014/main" xmlns="" id="{7FCE23A1-B8A1-40DD-80C3-BA683AABF8BF}"/>
              </a:ext>
            </a:extLst>
          </p:cNvPr>
          <p:cNvSpPr/>
          <p:nvPr/>
        </p:nvSpPr>
        <p:spPr bwMode="auto">
          <a:xfrm>
            <a:off x="9155026" y="2852979"/>
            <a:ext cx="43371" cy="134799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9" name="îṧlïdê">
            <a:extLst>
              <a:ext uri="{FF2B5EF4-FFF2-40B4-BE49-F238E27FC236}">
                <a16:creationId xmlns:a16="http://schemas.microsoft.com/office/drawing/2014/main" xmlns="" id="{F0EBEF38-6155-4774-BF58-6680644019FC}"/>
              </a:ext>
            </a:extLst>
          </p:cNvPr>
          <p:cNvSpPr/>
          <p:nvPr/>
        </p:nvSpPr>
        <p:spPr bwMode="auto">
          <a:xfrm>
            <a:off x="8750629" y="2721697"/>
            <a:ext cx="85569" cy="58608"/>
          </a:xfrm>
          <a:custGeom>
            <a:avLst/>
            <a:gdLst>
              <a:gd name="T0" fmla="*/ 41 w 45"/>
              <a:gd name="T1" fmla="*/ 2 h 31"/>
              <a:gd name="T2" fmla="*/ 2 w 45"/>
              <a:gd name="T3" fmla="*/ 26 h 31"/>
              <a:gd name="T4" fmla="*/ 6 w 45"/>
              <a:gd name="T5" fmla="*/ 28 h 31"/>
              <a:gd name="T6" fmla="*/ 41 w 45"/>
              <a:gd name="T7" fmla="*/ 7 h 31"/>
              <a:gd name="T8" fmla="*/ 41 w 45"/>
              <a:gd name="T9" fmla="*/ 2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31">
                <a:moveTo>
                  <a:pt x="41" y="2"/>
                </a:moveTo>
                <a:cubicBezTo>
                  <a:pt x="24" y="0"/>
                  <a:pt x="8" y="10"/>
                  <a:pt x="2" y="26"/>
                </a:cubicBezTo>
                <a:cubicBezTo>
                  <a:pt x="0" y="28"/>
                  <a:pt x="4" y="31"/>
                  <a:pt x="6" y="28"/>
                </a:cubicBezTo>
                <a:cubicBezTo>
                  <a:pt x="13" y="14"/>
                  <a:pt x="26" y="9"/>
                  <a:pt x="41" y="7"/>
                </a:cubicBezTo>
                <a:cubicBezTo>
                  <a:pt x="45" y="7"/>
                  <a:pt x="45" y="2"/>
                  <a:pt x="41" y="2"/>
                </a:cubicBezTo>
                <a:close/>
              </a:path>
            </a:pathLst>
          </a:custGeom>
          <a:solidFill>
            <a:srgbClr val="6940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0" name="íṩḻïḍe">
            <a:extLst>
              <a:ext uri="{FF2B5EF4-FFF2-40B4-BE49-F238E27FC236}">
                <a16:creationId xmlns:a16="http://schemas.microsoft.com/office/drawing/2014/main" xmlns="" id="{E7B0A8AC-8546-4F63-A96E-A79ED3D78898}"/>
              </a:ext>
            </a:extLst>
          </p:cNvPr>
          <p:cNvSpPr/>
          <p:nvPr/>
        </p:nvSpPr>
        <p:spPr bwMode="auto">
          <a:xfrm>
            <a:off x="9196051" y="2720525"/>
            <a:ext cx="85569" cy="58608"/>
          </a:xfrm>
          <a:custGeom>
            <a:avLst/>
            <a:gdLst>
              <a:gd name="T0" fmla="*/ 4 w 45"/>
              <a:gd name="T1" fmla="*/ 2 h 31"/>
              <a:gd name="T2" fmla="*/ 44 w 45"/>
              <a:gd name="T3" fmla="*/ 26 h 31"/>
              <a:gd name="T4" fmla="*/ 40 w 45"/>
              <a:gd name="T5" fmla="*/ 28 h 31"/>
              <a:gd name="T6" fmla="*/ 4 w 45"/>
              <a:gd name="T7" fmla="*/ 7 h 31"/>
              <a:gd name="T8" fmla="*/ 4 w 45"/>
              <a:gd name="T9" fmla="*/ 2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31">
                <a:moveTo>
                  <a:pt x="4" y="2"/>
                </a:moveTo>
                <a:cubicBezTo>
                  <a:pt x="21" y="0"/>
                  <a:pt x="37" y="10"/>
                  <a:pt x="44" y="26"/>
                </a:cubicBezTo>
                <a:cubicBezTo>
                  <a:pt x="45" y="28"/>
                  <a:pt x="41" y="31"/>
                  <a:pt x="40" y="28"/>
                </a:cubicBezTo>
                <a:cubicBezTo>
                  <a:pt x="32" y="14"/>
                  <a:pt x="19" y="9"/>
                  <a:pt x="4" y="7"/>
                </a:cubicBezTo>
                <a:cubicBezTo>
                  <a:pt x="1" y="7"/>
                  <a:pt x="0" y="2"/>
                  <a:pt x="4" y="2"/>
                </a:cubicBezTo>
                <a:close/>
              </a:path>
            </a:pathLst>
          </a:custGeom>
          <a:solidFill>
            <a:srgbClr val="6940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1" name="ïŝ1ïḍe">
            <a:extLst>
              <a:ext uri="{FF2B5EF4-FFF2-40B4-BE49-F238E27FC236}">
                <a16:creationId xmlns:a16="http://schemas.microsoft.com/office/drawing/2014/main" xmlns="" id="{F862B88E-B7C3-4545-872C-9F2CFDAE68F3}"/>
              </a:ext>
            </a:extLst>
          </p:cNvPr>
          <p:cNvSpPr/>
          <p:nvPr/>
        </p:nvSpPr>
        <p:spPr bwMode="auto">
          <a:xfrm>
            <a:off x="7338172" y="2189535"/>
            <a:ext cx="1287036" cy="1140515"/>
          </a:xfrm>
          <a:custGeom>
            <a:avLst/>
            <a:gdLst>
              <a:gd name="T0" fmla="*/ 656 w 678"/>
              <a:gd name="T1" fmla="*/ 561 h 602"/>
              <a:gd name="T2" fmla="*/ 560 w 678"/>
              <a:gd name="T3" fmla="*/ 495 h 602"/>
              <a:gd name="T4" fmla="*/ 482 w 678"/>
              <a:gd name="T5" fmla="*/ 425 h 602"/>
              <a:gd name="T6" fmla="*/ 355 w 678"/>
              <a:gd name="T7" fmla="*/ 257 h 602"/>
              <a:gd name="T8" fmla="*/ 241 w 678"/>
              <a:gd name="T9" fmla="*/ 80 h 602"/>
              <a:gd name="T10" fmla="*/ 153 w 678"/>
              <a:gd name="T11" fmla="*/ 27 h 602"/>
              <a:gd name="T12" fmla="*/ 41 w 678"/>
              <a:gd name="T13" fmla="*/ 11 h 602"/>
              <a:gd name="T14" fmla="*/ 51 w 678"/>
              <a:gd name="T15" fmla="*/ 88 h 602"/>
              <a:gd name="T16" fmla="*/ 214 w 678"/>
              <a:gd name="T17" fmla="*/ 171 h 602"/>
              <a:gd name="T18" fmla="*/ 323 w 678"/>
              <a:gd name="T19" fmla="*/ 354 h 602"/>
              <a:gd name="T20" fmla="*/ 465 w 678"/>
              <a:gd name="T21" fmla="*/ 509 h 602"/>
              <a:gd name="T22" fmla="*/ 557 w 678"/>
              <a:gd name="T23" fmla="*/ 566 h 602"/>
              <a:gd name="T24" fmla="*/ 651 w 678"/>
              <a:gd name="T25" fmla="*/ 601 h 602"/>
              <a:gd name="T26" fmla="*/ 656 w 678"/>
              <a:gd name="T27" fmla="*/ 561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78" h="602">
                <a:moveTo>
                  <a:pt x="656" y="561"/>
                </a:moveTo>
                <a:cubicBezTo>
                  <a:pt x="622" y="551"/>
                  <a:pt x="588" y="517"/>
                  <a:pt x="560" y="495"/>
                </a:cubicBezTo>
                <a:cubicBezTo>
                  <a:pt x="532" y="473"/>
                  <a:pt x="506" y="451"/>
                  <a:pt x="482" y="425"/>
                </a:cubicBezTo>
                <a:cubicBezTo>
                  <a:pt x="434" y="375"/>
                  <a:pt x="389" y="317"/>
                  <a:pt x="355" y="257"/>
                </a:cubicBezTo>
                <a:cubicBezTo>
                  <a:pt x="320" y="195"/>
                  <a:pt x="291" y="130"/>
                  <a:pt x="241" y="80"/>
                </a:cubicBezTo>
                <a:cubicBezTo>
                  <a:pt x="216" y="55"/>
                  <a:pt x="186" y="37"/>
                  <a:pt x="153" y="27"/>
                </a:cubicBezTo>
                <a:cubicBezTo>
                  <a:pt x="122" y="18"/>
                  <a:pt x="72" y="0"/>
                  <a:pt x="41" y="11"/>
                </a:cubicBezTo>
                <a:cubicBezTo>
                  <a:pt x="0" y="26"/>
                  <a:pt x="5" y="88"/>
                  <a:pt x="51" y="88"/>
                </a:cubicBezTo>
                <a:cubicBezTo>
                  <a:pt x="117" y="89"/>
                  <a:pt x="175" y="117"/>
                  <a:pt x="214" y="171"/>
                </a:cubicBezTo>
                <a:cubicBezTo>
                  <a:pt x="256" y="228"/>
                  <a:pt x="281" y="296"/>
                  <a:pt x="323" y="354"/>
                </a:cubicBezTo>
                <a:cubicBezTo>
                  <a:pt x="363" y="409"/>
                  <a:pt x="412" y="465"/>
                  <a:pt x="465" y="509"/>
                </a:cubicBezTo>
                <a:cubicBezTo>
                  <a:pt x="493" y="532"/>
                  <a:pt x="526" y="549"/>
                  <a:pt x="557" y="566"/>
                </a:cubicBezTo>
                <a:cubicBezTo>
                  <a:pt x="587" y="582"/>
                  <a:pt x="617" y="599"/>
                  <a:pt x="651" y="601"/>
                </a:cubicBezTo>
                <a:cubicBezTo>
                  <a:pt x="674" y="602"/>
                  <a:pt x="678" y="567"/>
                  <a:pt x="656" y="561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2" name="íSḻíḑè">
            <a:extLst>
              <a:ext uri="{FF2B5EF4-FFF2-40B4-BE49-F238E27FC236}">
                <a16:creationId xmlns:a16="http://schemas.microsoft.com/office/drawing/2014/main" xmlns="" id="{CF0F8744-4BFC-43E4-BAF1-3D72C58C32A1}"/>
              </a:ext>
            </a:extLst>
          </p:cNvPr>
          <p:cNvSpPr/>
          <p:nvPr/>
        </p:nvSpPr>
        <p:spPr bwMode="auto">
          <a:xfrm>
            <a:off x="7313556" y="3068658"/>
            <a:ext cx="1260077" cy="482932"/>
          </a:xfrm>
          <a:custGeom>
            <a:avLst/>
            <a:gdLst>
              <a:gd name="T0" fmla="*/ 640 w 664"/>
              <a:gd name="T1" fmla="*/ 216 h 255"/>
              <a:gd name="T2" fmla="*/ 614 w 664"/>
              <a:gd name="T3" fmla="*/ 201 h 255"/>
              <a:gd name="T4" fmla="*/ 580 w 664"/>
              <a:gd name="T5" fmla="*/ 183 h 255"/>
              <a:gd name="T6" fmla="*/ 492 w 664"/>
              <a:gd name="T7" fmla="*/ 145 h 255"/>
              <a:gd name="T8" fmla="*/ 322 w 664"/>
              <a:gd name="T9" fmla="*/ 72 h 255"/>
              <a:gd name="T10" fmla="*/ 148 w 664"/>
              <a:gd name="T11" fmla="*/ 12 h 255"/>
              <a:gd name="T12" fmla="*/ 59 w 664"/>
              <a:gd name="T13" fmla="*/ 14 h 255"/>
              <a:gd name="T14" fmla="*/ 48 w 664"/>
              <a:gd name="T15" fmla="*/ 98 h 255"/>
              <a:gd name="T16" fmla="*/ 136 w 664"/>
              <a:gd name="T17" fmla="*/ 92 h 255"/>
              <a:gd name="T18" fmla="*/ 313 w 664"/>
              <a:gd name="T19" fmla="*/ 145 h 255"/>
              <a:gd name="T20" fmla="*/ 487 w 664"/>
              <a:gd name="T21" fmla="*/ 211 h 255"/>
              <a:gd name="T22" fmla="*/ 581 w 664"/>
              <a:gd name="T23" fmla="*/ 236 h 255"/>
              <a:gd name="T24" fmla="*/ 645 w 664"/>
              <a:gd name="T25" fmla="*/ 249 h 255"/>
              <a:gd name="T26" fmla="*/ 640 w 664"/>
              <a:gd name="T27" fmla="*/ 216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64" h="255">
                <a:moveTo>
                  <a:pt x="640" y="216"/>
                </a:moveTo>
                <a:cubicBezTo>
                  <a:pt x="632" y="215"/>
                  <a:pt x="621" y="205"/>
                  <a:pt x="614" y="201"/>
                </a:cubicBezTo>
                <a:cubicBezTo>
                  <a:pt x="604" y="193"/>
                  <a:pt x="592" y="188"/>
                  <a:pt x="580" y="183"/>
                </a:cubicBezTo>
                <a:cubicBezTo>
                  <a:pt x="551" y="169"/>
                  <a:pt x="521" y="159"/>
                  <a:pt x="492" y="145"/>
                </a:cubicBezTo>
                <a:cubicBezTo>
                  <a:pt x="436" y="119"/>
                  <a:pt x="381" y="92"/>
                  <a:pt x="322" y="72"/>
                </a:cubicBezTo>
                <a:cubicBezTo>
                  <a:pt x="264" y="51"/>
                  <a:pt x="208" y="24"/>
                  <a:pt x="148" y="12"/>
                </a:cubicBezTo>
                <a:cubicBezTo>
                  <a:pt x="89" y="0"/>
                  <a:pt x="119" y="17"/>
                  <a:pt x="59" y="14"/>
                </a:cubicBezTo>
                <a:cubicBezTo>
                  <a:pt x="11" y="11"/>
                  <a:pt x="0" y="91"/>
                  <a:pt x="48" y="98"/>
                </a:cubicBezTo>
                <a:cubicBezTo>
                  <a:pt x="107" y="107"/>
                  <a:pt x="77" y="83"/>
                  <a:pt x="136" y="92"/>
                </a:cubicBezTo>
                <a:cubicBezTo>
                  <a:pt x="197" y="102"/>
                  <a:pt x="254" y="128"/>
                  <a:pt x="313" y="145"/>
                </a:cubicBezTo>
                <a:cubicBezTo>
                  <a:pt x="373" y="163"/>
                  <a:pt x="428" y="190"/>
                  <a:pt x="487" y="211"/>
                </a:cubicBezTo>
                <a:cubicBezTo>
                  <a:pt x="518" y="222"/>
                  <a:pt x="550" y="227"/>
                  <a:pt x="581" y="236"/>
                </a:cubicBezTo>
                <a:cubicBezTo>
                  <a:pt x="603" y="242"/>
                  <a:pt x="621" y="255"/>
                  <a:pt x="645" y="249"/>
                </a:cubicBezTo>
                <a:cubicBezTo>
                  <a:pt x="664" y="244"/>
                  <a:pt x="658" y="218"/>
                  <a:pt x="640" y="216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3" name="ïṩ1ïḋé">
            <a:extLst>
              <a:ext uri="{FF2B5EF4-FFF2-40B4-BE49-F238E27FC236}">
                <a16:creationId xmlns:a16="http://schemas.microsoft.com/office/drawing/2014/main" xmlns="" id="{1C009BCE-3B1A-4444-9997-41AD1F500BB7}"/>
              </a:ext>
            </a:extLst>
          </p:cNvPr>
          <p:cNvSpPr/>
          <p:nvPr/>
        </p:nvSpPr>
        <p:spPr bwMode="auto">
          <a:xfrm>
            <a:off x="7791799" y="3538694"/>
            <a:ext cx="907255" cy="450111"/>
          </a:xfrm>
          <a:custGeom>
            <a:avLst/>
            <a:gdLst>
              <a:gd name="T0" fmla="*/ 451 w 478"/>
              <a:gd name="T1" fmla="*/ 1 h 238"/>
              <a:gd name="T2" fmla="*/ 343 w 478"/>
              <a:gd name="T3" fmla="*/ 17 h 238"/>
              <a:gd name="T4" fmla="*/ 246 w 478"/>
              <a:gd name="T5" fmla="*/ 86 h 238"/>
              <a:gd name="T6" fmla="*/ 146 w 478"/>
              <a:gd name="T7" fmla="*/ 144 h 238"/>
              <a:gd name="T8" fmla="*/ 19 w 478"/>
              <a:gd name="T9" fmla="*/ 158 h 238"/>
              <a:gd name="T10" fmla="*/ 12 w 478"/>
              <a:gd name="T11" fmla="*/ 207 h 238"/>
              <a:gd name="T12" fmla="*/ 137 w 478"/>
              <a:gd name="T13" fmla="*/ 226 h 238"/>
              <a:gd name="T14" fmla="*/ 253 w 478"/>
              <a:gd name="T15" fmla="*/ 175 h 238"/>
              <a:gd name="T16" fmla="*/ 343 w 478"/>
              <a:gd name="T17" fmla="*/ 90 h 238"/>
              <a:gd name="T18" fmla="*/ 457 w 478"/>
              <a:gd name="T19" fmla="*/ 40 h 238"/>
              <a:gd name="T20" fmla="*/ 451 w 478"/>
              <a:gd name="T21" fmla="*/ 1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78" h="238">
                <a:moveTo>
                  <a:pt x="451" y="1"/>
                </a:moveTo>
                <a:cubicBezTo>
                  <a:pt x="414" y="3"/>
                  <a:pt x="379" y="1"/>
                  <a:pt x="343" y="17"/>
                </a:cubicBezTo>
                <a:cubicBezTo>
                  <a:pt x="306" y="34"/>
                  <a:pt x="277" y="60"/>
                  <a:pt x="246" y="86"/>
                </a:cubicBezTo>
                <a:cubicBezTo>
                  <a:pt x="217" y="111"/>
                  <a:pt x="183" y="133"/>
                  <a:pt x="146" y="144"/>
                </a:cubicBezTo>
                <a:cubicBezTo>
                  <a:pt x="104" y="156"/>
                  <a:pt x="57" y="139"/>
                  <a:pt x="19" y="158"/>
                </a:cubicBezTo>
                <a:cubicBezTo>
                  <a:pt x="0" y="167"/>
                  <a:pt x="0" y="193"/>
                  <a:pt x="12" y="207"/>
                </a:cubicBezTo>
                <a:cubicBezTo>
                  <a:pt x="41" y="238"/>
                  <a:pt x="98" y="233"/>
                  <a:pt x="137" y="226"/>
                </a:cubicBezTo>
                <a:cubicBezTo>
                  <a:pt x="180" y="219"/>
                  <a:pt x="219" y="203"/>
                  <a:pt x="253" y="175"/>
                </a:cubicBezTo>
                <a:cubicBezTo>
                  <a:pt x="286" y="150"/>
                  <a:pt x="313" y="119"/>
                  <a:pt x="343" y="90"/>
                </a:cubicBezTo>
                <a:cubicBezTo>
                  <a:pt x="376" y="58"/>
                  <a:pt x="414" y="52"/>
                  <a:pt x="457" y="40"/>
                </a:cubicBezTo>
                <a:cubicBezTo>
                  <a:pt x="478" y="34"/>
                  <a:pt x="474" y="0"/>
                  <a:pt x="451" y="1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4" name="íŝlïďê">
            <a:extLst>
              <a:ext uri="{FF2B5EF4-FFF2-40B4-BE49-F238E27FC236}">
                <a16:creationId xmlns:a16="http://schemas.microsoft.com/office/drawing/2014/main" xmlns="" id="{9FE4BE49-F018-44A1-88EC-35ADA20DD64A}"/>
              </a:ext>
            </a:extLst>
          </p:cNvPr>
          <p:cNvSpPr/>
          <p:nvPr/>
        </p:nvSpPr>
        <p:spPr bwMode="auto">
          <a:xfrm>
            <a:off x="9768068" y="2028949"/>
            <a:ext cx="914288" cy="1414801"/>
          </a:xfrm>
          <a:custGeom>
            <a:avLst/>
            <a:gdLst>
              <a:gd name="T0" fmla="*/ 427 w 482"/>
              <a:gd name="T1" fmla="*/ 1 h 747"/>
              <a:gd name="T2" fmla="*/ 362 w 482"/>
              <a:gd name="T3" fmla="*/ 33 h 747"/>
              <a:gd name="T4" fmla="*/ 270 w 482"/>
              <a:gd name="T5" fmla="*/ 101 h 747"/>
              <a:gd name="T6" fmla="*/ 171 w 482"/>
              <a:gd name="T7" fmla="*/ 281 h 747"/>
              <a:gd name="T8" fmla="*/ 146 w 482"/>
              <a:gd name="T9" fmla="*/ 513 h 747"/>
              <a:gd name="T10" fmla="*/ 111 w 482"/>
              <a:gd name="T11" fmla="*/ 622 h 747"/>
              <a:gd name="T12" fmla="*/ 24 w 482"/>
              <a:gd name="T13" fmla="*/ 700 h 747"/>
              <a:gd name="T14" fmla="*/ 34 w 482"/>
              <a:gd name="T15" fmla="*/ 738 h 747"/>
              <a:gd name="T16" fmla="*/ 102 w 482"/>
              <a:gd name="T17" fmla="*/ 694 h 747"/>
              <a:gd name="T18" fmla="*/ 165 w 482"/>
              <a:gd name="T19" fmla="*/ 621 h 747"/>
              <a:gd name="T20" fmla="*/ 216 w 482"/>
              <a:gd name="T21" fmla="*/ 402 h 747"/>
              <a:gd name="T22" fmla="*/ 276 w 482"/>
              <a:gd name="T23" fmla="*/ 190 h 747"/>
              <a:gd name="T24" fmla="*/ 362 w 482"/>
              <a:gd name="T25" fmla="*/ 116 h 747"/>
              <a:gd name="T26" fmla="*/ 408 w 482"/>
              <a:gd name="T27" fmla="*/ 89 h 747"/>
              <a:gd name="T28" fmla="*/ 422 w 482"/>
              <a:gd name="T29" fmla="*/ 81 h 747"/>
              <a:gd name="T30" fmla="*/ 417 w 482"/>
              <a:gd name="T31" fmla="*/ 75 h 747"/>
              <a:gd name="T32" fmla="*/ 427 w 482"/>
              <a:gd name="T33" fmla="*/ 1 h 7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82" h="747">
                <a:moveTo>
                  <a:pt x="427" y="1"/>
                </a:moveTo>
                <a:cubicBezTo>
                  <a:pt x="403" y="0"/>
                  <a:pt x="381" y="20"/>
                  <a:pt x="362" y="33"/>
                </a:cubicBezTo>
                <a:cubicBezTo>
                  <a:pt x="331" y="54"/>
                  <a:pt x="300" y="77"/>
                  <a:pt x="270" y="101"/>
                </a:cubicBezTo>
                <a:cubicBezTo>
                  <a:pt x="216" y="147"/>
                  <a:pt x="182" y="212"/>
                  <a:pt x="171" y="281"/>
                </a:cubicBezTo>
                <a:cubicBezTo>
                  <a:pt x="159" y="358"/>
                  <a:pt x="157" y="436"/>
                  <a:pt x="146" y="513"/>
                </a:cubicBezTo>
                <a:cubicBezTo>
                  <a:pt x="141" y="550"/>
                  <a:pt x="132" y="589"/>
                  <a:pt x="111" y="622"/>
                </a:cubicBezTo>
                <a:cubicBezTo>
                  <a:pt x="93" y="650"/>
                  <a:pt x="56" y="688"/>
                  <a:pt x="24" y="700"/>
                </a:cubicBezTo>
                <a:cubicBezTo>
                  <a:pt x="0" y="708"/>
                  <a:pt x="10" y="747"/>
                  <a:pt x="34" y="738"/>
                </a:cubicBezTo>
                <a:cubicBezTo>
                  <a:pt x="59" y="730"/>
                  <a:pt x="82" y="711"/>
                  <a:pt x="102" y="694"/>
                </a:cubicBezTo>
                <a:cubicBezTo>
                  <a:pt x="127" y="673"/>
                  <a:pt x="149" y="650"/>
                  <a:pt x="165" y="621"/>
                </a:cubicBezTo>
                <a:cubicBezTo>
                  <a:pt x="202" y="555"/>
                  <a:pt x="206" y="475"/>
                  <a:pt x="216" y="402"/>
                </a:cubicBezTo>
                <a:cubicBezTo>
                  <a:pt x="227" y="328"/>
                  <a:pt x="228" y="251"/>
                  <a:pt x="276" y="190"/>
                </a:cubicBezTo>
                <a:cubicBezTo>
                  <a:pt x="300" y="160"/>
                  <a:pt x="330" y="137"/>
                  <a:pt x="362" y="116"/>
                </a:cubicBezTo>
                <a:cubicBezTo>
                  <a:pt x="377" y="106"/>
                  <a:pt x="392" y="97"/>
                  <a:pt x="408" y="89"/>
                </a:cubicBezTo>
                <a:cubicBezTo>
                  <a:pt x="412" y="86"/>
                  <a:pt x="417" y="83"/>
                  <a:pt x="422" y="81"/>
                </a:cubicBezTo>
                <a:cubicBezTo>
                  <a:pt x="434" y="74"/>
                  <a:pt x="432" y="78"/>
                  <a:pt x="417" y="75"/>
                </a:cubicBezTo>
                <a:cubicBezTo>
                  <a:pt x="472" y="86"/>
                  <a:pt x="482" y="3"/>
                  <a:pt x="427" y="1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5" name="ïSļîďé">
            <a:extLst>
              <a:ext uri="{FF2B5EF4-FFF2-40B4-BE49-F238E27FC236}">
                <a16:creationId xmlns:a16="http://schemas.microsoft.com/office/drawing/2014/main" xmlns="" id="{701897FF-7F12-4770-A7F3-F5D59F652FCA}"/>
              </a:ext>
            </a:extLst>
          </p:cNvPr>
          <p:cNvSpPr/>
          <p:nvPr/>
        </p:nvSpPr>
        <p:spPr bwMode="auto">
          <a:xfrm>
            <a:off x="9691877" y="2826020"/>
            <a:ext cx="1312824" cy="848646"/>
          </a:xfrm>
          <a:custGeom>
            <a:avLst/>
            <a:gdLst>
              <a:gd name="T0" fmla="*/ 599 w 692"/>
              <a:gd name="T1" fmla="*/ 42 h 448"/>
              <a:gd name="T2" fmla="*/ 554 w 692"/>
              <a:gd name="T3" fmla="*/ 109 h 448"/>
              <a:gd name="T4" fmla="*/ 499 w 692"/>
              <a:gd name="T5" fmla="*/ 188 h 448"/>
              <a:gd name="T6" fmla="*/ 367 w 692"/>
              <a:gd name="T7" fmla="*/ 297 h 448"/>
              <a:gd name="T8" fmla="*/ 287 w 692"/>
              <a:gd name="T9" fmla="*/ 334 h 448"/>
              <a:gd name="T10" fmla="*/ 200 w 692"/>
              <a:gd name="T11" fmla="*/ 363 h 448"/>
              <a:gd name="T12" fmla="*/ 36 w 692"/>
              <a:gd name="T13" fmla="*/ 397 h 448"/>
              <a:gd name="T14" fmla="*/ 26 w 692"/>
              <a:gd name="T15" fmla="*/ 436 h 448"/>
              <a:gd name="T16" fmla="*/ 197 w 692"/>
              <a:gd name="T17" fmla="*/ 428 h 448"/>
              <a:gd name="T18" fmla="*/ 398 w 692"/>
              <a:gd name="T19" fmla="*/ 369 h 448"/>
              <a:gd name="T20" fmla="*/ 551 w 692"/>
              <a:gd name="T21" fmla="*/ 253 h 448"/>
              <a:gd name="T22" fmla="*/ 614 w 692"/>
              <a:gd name="T23" fmla="*/ 170 h 448"/>
              <a:gd name="T24" fmla="*/ 676 w 692"/>
              <a:gd name="T25" fmla="*/ 75 h 448"/>
              <a:gd name="T26" fmla="*/ 599 w 692"/>
              <a:gd name="T27" fmla="*/ 42 h 4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92" h="448">
                <a:moveTo>
                  <a:pt x="599" y="42"/>
                </a:moveTo>
                <a:cubicBezTo>
                  <a:pt x="587" y="66"/>
                  <a:pt x="569" y="87"/>
                  <a:pt x="554" y="109"/>
                </a:cubicBezTo>
                <a:cubicBezTo>
                  <a:pt x="536" y="135"/>
                  <a:pt x="520" y="163"/>
                  <a:pt x="499" y="188"/>
                </a:cubicBezTo>
                <a:cubicBezTo>
                  <a:pt x="463" y="233"/>
                  <a:pt x="416" y="266"/>
                  <a:pt x="367" y="297"/>
                </a:cubicBezTo>
                <a:cubicBezTo>
                  <a:pt x="341" y="313"/>
                  <a:pt x="316" y="327"/>
                  <a:pt x="287" y="334"/>
                </a:cubicBezTo>
                <a:cubicBezTo>
                  <a:pt x="257" y="342"/>
                  <a:pt x="229" y="352"/>
                  <a:pt x="200" y="363"/>
                </a:cubicBezTo>
                <a:cubicBezTo>
                  <a:pt x="150" y="383"/>
                  <a:pt x="91" y="404"/>
                  <a:pt x="36" y="397"/>
                </a:cubicBezTo>
                <a:cubicBezTo>
                  <a:pt x="11" y="393"/>
                  <a:pt x="0" y="430"/>
                  <a:pt x="26" y="436"/>
                </a:cubicBezTo>
                <a:cubicBezTo>
                  <a:pt x="82" y="448"/>
                  <a:pt x="142" y="439"/>
                  <a:pt x="197" y="428"/>
                </a:cubicBezTo>
                <a:cubicBezTo>
                  <a:pt x="265" y="414"/>
                  <a:pt x="336" y="400"/>
                  <a:pt x="398" y="369"/>
                </a:cubicBezTo>
                <a:cubicBezTo>
                  <a:pt x="455" y="341"/>
                  <a:pt x="508" y="299"/>
                  <a:pt x="551" y="253"/>
                </a:cubicBezTo>
                <a:cubicBezTo>
                  <a:pt x="575" y="228"/>
                  <a:pt x="594" y="198"/>
                  <a:pt x="614" y="170"/>
                </a:cubicBezTo>
                <a:cubicBezTo>
                  <a:pt x="635" y="140"/>
                  <a:pt x="664" y="110"/>
                  <a:pt x="676" y="75"/>
                </a:cubicBezTo>
                <a:cubicBezTo>
                  <a:pt x="692" y="29"/>
                  <a:pt x="621" y="0"/>
                  <a:pt x="599" y="42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6" name="íṥḻîḓè">
            <a:extLst>
              <a:ext uri="{FF2B5EF4-FFF2-40B4-BE49-F238E27FC236}">
                <a16:creationId xmlns:a16="http://schemas.microsoft.com/office/drawing/2014/main" xmlns="" id="{E54245D3-3393-46BB-97CA-1E03890B8CF1}"/>
              </a:ext>
            </a:extLst>
          </p:cNvPr>
          <p:cNvSpPr/>
          <p:nvPr/>
        </p:nvSpPr>
        <p:spPr bwMode="auto">
          <a:xfrm>
            <a:off x="9723525" y="3566826"/>
            <a:ext cx="1488648" cy="494653"/>
          </a:xfrm>
          <a:custGeom>
            <a:avLst/>
            <a:gdLst>
              <a:gd name="T0" fmla="*/ 681 w 784"/>
              <a:gd name="T1" fmla="*/ 38 h 261"/>
              <a:gd name="T2" fmla="*/ 559 w 784"/>
              <a:gd name="T3" fmla="*/ 126 h 261"/>
              <a:gd name="T4" fmla="*/ 392 w 784"/>
              <a:gd name="T5" fmla="*/ 181 h 261"/>
              <a:gd name="T6" fmla="*/ 223 w 784"/>
              <a:gd name="T7" fmla="*/ 174 h 261"/>
              <a:gd name="T8" fmla="*/ 142 w 784"/>
              <a:gd name="T9" fmla="*/ 151 h 261"/>
              <a:gd name="T10" fmla="*/ 42 w 784"/>
              <a:gd name="T11" fmla="*/ 128 h 261"/>
              <a:gd name="T12" fmla="*/ 30 w 784"/>
              <a:gd name="T13" fmla="*/ 174 h 261"/>
              <a:gd name="T14" fmla="*/ 127 w 784"/>
              <a:gd name="T15" fmla="*/ 204 h 261"/>
              <a:gd name="T16" fmla="*/ 214 w 784"/>
              <a:gd name="T17" fmla="*/ 240 h 261"/>
              <a:gd name="T18" fmla="*/ 402 w 784"/>
              <a:gd name="T19" fmla="*/ 256 h 261"/>
              <a:gd name="T20" fmla="*/ 592 w 784"/>
              <a:gd name="T21" fmla="*/ 203 h 261"/>
              <a:gd name="T22" fmla="*/ 668 w 784"/>
              <a:gd name="T23" fmla="*/ 154 h 261"/>
              <a:gd name="T24" fmla="*/ 742 w 784"/>
              <a:gd name="T25" fmla="*/ 100 h 261"/>
              <a:gd name="T26" fmla="*/ 681 w 784"/>
              <a:gd name="T27" fmla="*/ 38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4" h="261">
                <a:moveTo>
                  <a:pt x="681" y="38"/>
                </a:moveTo>
                <a:cubicBezTo>
                  <a:pt x="645" y="72"/>
                  <a:pt x="601" y="102"/>
                  <a:pt x="559" y="126"/>
                </a:cubicBezTo>
                <a:cubicBezTo>
                  <a:pt x="509" y="156"/>
                  <a:pt x="450" y="173"/>
                  <a:pt x="392" y="181"/>
                </a:cubicBezTo>
                <a:cubicBezTo>
                  <a:pt x="335" y="189"/>
                  <a:pt x="279" y="186"/>
                  <a:pt x="223" y="174"/>
                </a:cubicBezTo>
                <a:cubicBezTo>
                  <a:pt x="195" y="168"/>
                  <a:pt x="169" y="158"/>
                  <a:pt x="142" y="151"/>
                </a:cubicBezTo>
                <a:cubicBezTo>
                  <a:pt x="109" y="143"/>
                  <a:pt x="75" y="137"/>
                  <a:pt x="42" y="128"/>
                </a:cubicBezTo>
                <a:cubicBezTo>
                  <a:pt x="13" y="120"/>
                  <a:pt x="0" y="165"/>
                  <a:pt x="30" y="174"/>
                </a:cubicBezTo>
                <a:cubicBezTo>
                  <a:pt x="63" y="184"/>
                  <a:pt x="95" y="193"/>
                  <a:pt x="127" y="204"/>
                </a:cubicBezTo>
                <a:cubicBezTo>
                  <a:pt x="157" y="215"/>
                  <a:pt x="185" y="229"/>
                  <a:pt x="214" y="240"/>
                </a:cubicBezTo>
                <a:cubicBezTo>
                  <a:pt x="274" y="261"/>
                  <a:pt x="340" y="261"/>
                  <a:pt x="402" y="256"/>
                </a:cubicBezTo>
                <a:cubicBezTo>
                  <a:pt x="469" y="250"/>
                  <a:pt x="532" y="232"/>
                  <a:pt x="592" y="203"/>
                </a:cubicBezTo>
                <a:cubicBezTo>
                  <a:pt x="619" y="189"/>
                  <a:pt x="643" y="172"/>
                  <a:pt x="668" y="154"/>
                </a:cubicBezTo>
                <a:cubicBezTo>
                  <a:pt x="693" y="137"/>
                  <a:pt x="719" y="120"/>
                  <a:pt x="742" y="100"/>
                </a:cubicBezTo>
                <a:cubicBezTo>
                  <a:pt x="784" y="63"/>
                  <a:pt x="722" y="0"/>
                  <a:pt x="681" y="38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7" name="iṣḷiḓè">
            <a:extLst>
              <a:ext uri="{FF2B5EF4-FFF2-40B4-BE49-F238E27FC236}">
                <a16:creationId xmlns:a16="http://schemas.microsoft.com/office/drawing/2014/main" xmlns="" id="{BEEF44E5-07CD-45AC-9DE9-E8F223B0D831}"/>
              </a:ext>
            </a:extLst>
          </p:cNvPr>
          <p:cNvSpPr/>
          <p:nvPr/>
        </p:nvSpPr>
        <p:spPr bwMode="auto">
          <a:xfrm>
            <a:off x="7306524" y="4211516"/>
            <a:ext cx="3483671" cy="151210"/>
          </a:xfrm>
          <a:prstGeom prst="rect">
            <a:avLst/>
          </a:pr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8" name="íślïdé">
            <a:extLst>
              <a:ext uri="{FF2B5EF4-FFF2-40B4-BE49-F238E27FC236}">
                <a16:creationId xmlns:a16="http://schemas.microsoft.com/office/drawing/2014/main" xmlns="" id="{81636F58-F06E-412B-BD07-26A7A88D409A}"/>
              </a:ext>
            </a:extLst>
          </p:cNvPr>
          <p:cNvSpPr/>
          <p:nvPr/>
        </p:nvSpPr>
        <p:spPr bwMode="auto">
          <a:xfrm>
            <a:off x="7549162" y="4362726"/>
            <a:ext cx="3006601" cy="1500369"/>
          </a:xfrm>
          <a:prstGeom prst="rect">
            <a:avLst/>
          </a:pr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9" name="ïṩlíḑé">
            <a:extLst>
              <a:ext uri="{FF2B5EF4-FFF2-40B4-BE49-F238E27FC236}">
                <a16:creationId xmlns:a16="http://schemas.microsoft.com/office/drawing/2014/main" xmlns="" id="{FDD09339-9552-4E8E-B349-6588A0C38C21}"/>
              </a:ext>
            </a:extLst>
          </p:cNvPr>
          <p:cNvSpPr/>
          <p:nvPr/>
        </p:nvSpPr>
        <p:spPr bwMode="auto">
          <a:xfrm>
            <a:off x="7539784" y="4362726"/>
            <a:ext cx="3015978" cy="157070"/>
          </a:xfrm>
          <a:custGeom>
            <a:avLst/>
            <a:gdLst>
              <a:gd name="T0" fmla="*/ 2573 w 2573"/>
              <a:gd name="T1" fmla="*/ 134 h 134"/>
              <a:gd name="T2" fmla="*/ 0 w 2573"/>
              <a:gd name="T3" fmla="*/ 0 h 134"/>
              <a:gd name="T4" fmla="*/ 2573 w 2573"/>
              <a:gd name="T5" fmla="*/ 0 h 134"/>
              <a:gd name="T6" fmla="*/ 2573 w 2573"/>
              <a:gd name="T7" fmla="*/ 134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73" h="134">
                <a:moveTo>
                  <a:pt x="2573" y="134"/>
                </a:moveTo>
                <a:lnTo>
                  <a:pt x="0" y="0"/>
                </a:lnTo>
                <a:lnTo>
                  <a:pt x="2573" y="0"/>
                </a:lnTo>
                <a:lnTo>
                  <a:pt x="2573" y="13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0" name="ïšḷiďè">
            <a:extLst>
              <a:ext uri="{FF2B5EF4-FFF2-40B4-BE49-F238E27FC236}">
                <a16:creationId xmlns:a16="http://schemas.microsoft.com/office/drawing/2014/main" xmlns="" id="{7CDCA3C1-D8F3-42A2-8E88-75E198F09561}"/>
              </a:ext>
            </a:extLst>
          </p:cNvPr>
          <p:cNvSpPr/>
          <p:nvPr/>
        </p:nvSpPr>
        <p:spPr bwMode="auto">
          <a:xfrm>
            <a:off x="8202056" y="2952613"/>
            <a:ext cx="1700810" cy="1076046"/>
          </a:xfrm>
          <a:custGeom>
            <a:avLst/>
            <a:gdLst>
              <a:gd name="T0" fmla="*/ 896 w 896"/>
              <a:gd name="T1" fmla="*/ 507 h 568"/>
              <a:gd name="T2" fmla="*/ 832 w 896"/>
              <a:gd name="T3" fmla="*/ 568 h 568"/>
              <a:gd name="T4" fmla="*/ 57 w 896"/>
              <a:gd name="T5" fmla="*/ 568 h 568"/>
              <a:gd name="T6" fmla="*/ 0 w 896"/>
              <a:gd name="T7" fmla="*/ 507 h 568"/>
              <a:gd name="T8" fmla="*/ 0 w 896"/>
              <a:gd name="T9" fmla="*/ 59 h 568"/>
              <a:gd name="T10" fmla="*/ 57 w 896"/>
              <a:gd name="T11" fmla="*/ 0 h 568"/>
              <a:gd name="T12" fmla="*/ 832 w 896"/>
              <a:gd name="T13" fmla="*/ 0 h 568"/>
              <a:gd name="T14" fmla="*/ 896 w 896"/>
              <a:gd name="T15" fmla="*/ 59 h 568"/>
              <a:gd name="T16" fmla="*/ 896 w 896"/>
              <a:gd name="T17" fmla="*/ 507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96" h="568">
                <a:moveTo>
                  <a:pt x="896" y="507"/>
                </a:moveTo>
                <a:cubicBezTo>
                  <a:pt x="896" y="539"/>
                  <a:pt x="864" y="568"/>
                  <a:pt x="832" y="568"/>
                </a:cubicBezTo>
                <a:cubicBezTo>
                  <a:pt x="57" y="568"/>
                  <a:pt x="57" y="568"/>
                  <a:pt x="57" y="568"/>
                </a:cubicBezTo>
                <a:cubicBezTo>
                  <a:pt x="24" y="568"/>
                  <a:pt x="0" y="539"/>
                  <a:pt x="0" y="507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26"/>
                  <a:pt x="24" y="0"/>
                  <a:pt x="57" y="0"/>
                </a:cubicBezTo>
                <a:cubicBezTo>
                  <a:pt x="832" y="0"/>
                  <a:pt x="832" y="0"/>
                  <a:pt x="832" y="0"/>
                </a:cubicBezTo>
                <a:cubicBezTo>
                  <a:pt x="864" y="0"/>
                  <a:pt x="896" y="26"/>
                  <a:pt x="896" y="59"/>
                </a:cubicBezTo>
                <a:lnTo>
                  <a:pt x="896" y="507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1" name="îṣ1íde">
            <a:extLst>
              <a:ext uri="{FF2B5EF4-FFF2-40B4-BE49-F238E27FC236}">
                <a16:creationId xmlns:a16="http://schemas.microsoft.com/office/drawing/2014/main" xmlns="" id="{5E32B38C-6D59-4551-AC7E-63DA7CE6822B}"/>
              </a:ext>
            </a:extLst>
          </p:cNvPr>
          <p:cNvSpPr/>
          <p:nvPr/>
        </p:nvSpPr>
        <p:spPr bwMode="auto">
          <a:xfrm>
            <a:off x="8748285" y="3900894"/>
            <a:ext cx="607181" cy="332895"/>
          </a:xfrm>
          <a:prstGeom prst="rect">
            <a:avLst/>
          </a:pr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2" name="îsḷîḑé">
            <a:extLst>
              <a:ext uri="{FF2B5EF4-FFF2-40B4-BE49-F238E27FC236}">
                <a16:creationId xmlns:a16="http://schemas.microsoft.com/office/drawing/2014/main" xmlns="" id="{B2D7C5E5-EA60-43BA-B8F7-56EDE028B3CF}"/>
              </a:ext>
            </a:extLst>
          </p:cNvPr>
          <p:cNvSpPr/>
          <p:nvPr/>
        </p:nvSpPr>
        <p:spPr bwMode="auto">
          <a:xfrm>
            <a:off x="8597076" y="4127120"/>
            <a:ext cx="895533" cy="106667"/>
          </a:xfrm>
          <a:prstGeom prst="rect">
            <a:avLst/>
          </a:pr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3" name="ïṡḻïḑé">
            <a:extLst>
              <a:ext uri="{FF2B5EF4-FFF2-40B4-BE49-F238E27FC236}">
                <a16:creationId xmlns:a16="http://schemas.microsoft.com/office/drawing/2014/main" xmlns="" id="{A8074C31-166B-4070-86C9-AD9E55FC8646}"/>
              </a:ext>
            </a:extLst>
          </p:cNvPr>
          <p:cNvSpPr/>
          <p:nvPr/>
        </p:nvSpPr>
        <p:spPr bwMode="auto">
          <a:xfrm>
            <a:off x="7340516" y="3836425"/>
            <a:ext cx="749013" cy="157070"/>
          </a:xfrm>
          <a:custGeom>
            <a:avLst/>
            <a:gdLst>
              <a:gd name="T0" fmla="*/ 395 w 395"/>
              <a:gd name="T1" fmla="*/ 0 h 83"/>
              <a:gd name="T2" fmla="*/ 41 w 395"/>
              <a:gd name="T3" fmla="*/ 0 h 83"/>
              <a:gd name="T4" fmla="*/ 0 w 395"/>
              <a:gd name="T5" fmla="*/ 41 h 83"/>
              <a:gd name="T6" fmla="*/ 0 w 395"/>
              <a:gd name="T7" fmla="*/ 41 h 83"/>
              <a:gd name="T8" fmla="*/ 41 w 395"/>
              <a:gd name="T9" fmla="*/ 83 h 83"/>
              <a:gd name="T10" fmla="*/ 395 w 395"/>
              <a:gd name="T11" fmla="*/ 83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5" h="83">
                <a:moveTo>
                  <a:pt x="395" y="0"/>
                </a:moveTo>
                <a:cubicBezTo>
                  <a:pt x="41" y="0"/>
                  <a:pt x="41" y="0"/>
                  <a:pt x="41" y="0"/>
                </a:cubicBezTo>
                <a:cubicBezTo>
                  <a:pt x="19" y="0"/>
                  <a:pt x="0" y="18"/>
                  <a:pt x="0" y="41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64"/>
                  <a:pt x="19" y="83"/>
                  <a:pt x="41" y="83"/>
                </a:cubicBezTo>
                <a:cubicBezTo>
                  <a:pt x="395" y="83"/>
                  <a:pt x="395" y="83"/>
                  <a:pt x="395" y="83"/>
                </a:cubicBezTo>
              </a:path>
            </a:pathLst>
          </a:custGeom>
          <a:solidFill>
            <a:srgbClr val="FFF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4" name="ïsḻïďé">
            <a:extLst>
              <a:ext uri="{FF2B5EF4-FFF2-40B4-BE49-F238E27FC236}">
                <a16:creationId xmlns:a16="http://schemas.microsoft.com/office/drawing/2014/main" xmlns="" id="{7F893D03-A1B8-480A-B0B8-100A21D67A59}"/>
              </a:ext>
            </a:extLst>
          </p:cNvPr>
          <p:cNvSpPr/>
          <p:nvPr/>
        </p:nvSpPr>
        <p:spPr bwMode="auto">
          <a:xfrm>
            <a:off x="7321761" y="3816498"/>
            <a:ext cx="767768" cy="195752"/>
          </a:xfrm>
          <a:custGeom>
            <a:avLst/>
            <a:gdLst>
              <a:gd name="T0" fmla="*/ 405 w 405"/>
              <a:gd name="T1" fmla="*/ 0 h 103"/>
              <a:gd name="T2" fmla="*/ 51 w 405"/>
              <a:gd name="T3" fmla="*/ 0 h 103"/>
              <a:gd name="T4" fmla="*/ 15 w 405"/>
              <a:gd name="T5" fmla="*/ 15 h 103"/>
              <a:gd name="T6" fmla="*/ 0 w 405"/>
              <a:gd name="T7" fmla="*/ 51 h 103"/>
              <a:gd name="T8" fmla="*/ 0 w 405"/>
              <a:gd name="T9" fmla="*/ 51 h 103"/>
              <a:gd name="T10" fmla="*/ 15 w 405"/>
              <a:gd name="T11" fmla="*/ 88 h 103"/>
              <a:gd name="T12" fmla="*/ 51 w 405"/>
              <a:gd name="T13" fmla="*/ 103 h 103"/>
              <a:gd name="T14" fmla="*/ 405 w 405"/>
              <a:gd name="T15" fmla="*/ 103 h 103"/>
              <a:gd name="T16" fmla="*/ 405 w 405"/>
              <a:gd name="T17" fmla="*/ 83 h 103"/>
              <a:gd name="T18" fmla="*/ 51 w 405"/>
              <a:gd name="T19" fmla="*/ 83 h 103"/>
              <a:gd name="T20" fmla="*/ 29 w 405"/>
              <a:gd name="T21" fmla="*/ 74 h 103"/>
              <a:gd name="T22" fmla="*/ 20 w 405"/>
              <a:gd name="T23" fmla="*/ 51 h 103"/>
              <a:gd name="T24" fmla="*/ 20 w 405"/>
              <a:gd name="T25" fmla="*/ 51 h 103"/>
              <a:gd name="T26" fmla="*/ 29 w 405"/>
              <a:gd name="T27" fmla="*/ 29 h 103"/>
              <a:gd name="T28" fmla="*/ 51 w 405"/>
              <a:gd name="T29" fmla="*/ 20 h 103"/>
              <a:gd name="T30" fmla="*/ 405 w 405"/>
              <a:gd name="T31" fmla="*/ 20 h 103"/>
              <a:gd name="T32" fmla="*/ 405 w 405"/>
              <a:gd name="T33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05" h="103">
                <a:moveTo>
                  <a:pt x="405" y="0"/>
                </a:moveTo>
                <a:cubicBezTo>
                  <a:pt x="51" y="0"/>
                  <a:pt x="51" y="0"/>
                  <a:pt x="51" y="0"/>
                </a:cubicBezTo>
                <a:cubicBezTo>
                  <a:pt x="37" y="0"/>
                  <a:pt x="24" y="6"/>
                  <a:pt x="15" y="15"/>
                </a:cubicBezTo>
                <a:cubicBezTo>
                  <a:pt x="6" y="24"/>
                  <a:pt x="0" y="37"/>
                  <a:pt x="0" y="51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66"/>
                  <a:pt x="6" y="78"/>
                  <a:pt x="15" y="88"/>
                </a:cubicBezTo>
                <a:cubicBezTo>
                  <a:pt x="24" y="97"/>
                  <a:pt x="37" y="103"/>
                  <a:pt x="51" y="103"/>
                </a:cubicBezTo>
                <a:cubicBezTo>
                  <a:pt x="405" y="103"/>
                  <a:pt x="405" y="103"/>
                  <a:pt x="405" y="103"/>
                </a:cubicBezTo>
                <a:cubicBezTo>
                  <a:pt x="405" y="83"/>
                  <a:pt x="405" y="83"/>
                  <a:pt x="405" y="83"/>
                </a:cubicBezTo>
                <a:cubicBezTo>
                  <a:pt x="51" y="83"/>
                  <a:pt x="51" y="83"/>
                  <a:pt x="51" y="83"/>
                </a:cubicBezTo>
                <a:cubicBezTo>
                  <a:pt x="43" y="83"/>
                  <a:pt x="35" y="79"/>
                  <a:pt x="29" y="74"/>
                </a:cubicBezTo>
                <a:cubicBezTo>
                  <a:pt x="24" y="68"/>
                  <a:pt x="20" y="60"/>
                  <a:pt x="20" y="51"/>
                </a:cubicBezTo>
                <a:cubicBezTo>
                  <a:pt x="20" y="51"/>
                  <a:pt x="20" y="51"/>
                  <a:pt x="20" y="51"/>
                </a:cubicBezTo>
                <a:cubicBezTo>
                  <a:pt x="20" y="42"/>
                  <a:pt x="24" y="35"/>
                  <a:pt x="29" y="29"/>
                </a:cubicBezTo>
                <a:cubicBezTo>
                  <a:pt x="35" y="23"/>
                  <a:pt x="43" y="20"/>
                  <a:pt x="51" y="20"/>
                </a:cubicBezTo>
                <a:cubicBezTo>
                  <a:pt x="405" y="20"/>
                  <a:pt x="405" y="20"/>
                  <a:pt x="405" y="20"/>
                </a:cubicBezTo>
                <a:cubicBezTo>
                  <a:pt x="405" y="0"/>
                  <a:pt x="405" y="0"/>
                  <a:pt x="405" y="0"/>
                </a:cubicBezTo>
                <a:close/>
              </a:path>
            </a:pathLst>
          </a:custGeom>
          <a:solidFill>
            <a:srgbClr val="FD7E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5" name="íS1iḓê">
            <a:extLst>
              <a:ext uri="{FF2B5EF4-FFF2-40B4-BE49-F238E27FC236}">
                <a16:creationId xmlns:a16="http://schemas.microsoft.com/office/drawing/2014/main" xmlns="" id="{0B92B9D4-63D6-4D0B-BEB0-61677DEF3032}"/>
              </a:ext>
            </a:extLst>
          </p:cNvPr>
          <p:cNvSpPr/>
          <p:nvPr/>
        </p:nvSpPr>
        <p:spPr bwMode="auto">
          <a:xfrm>
            <a:off x="7352238" y="3476571"/>
            <a:ext cx="749013" cy="157070"/>
          </a:xfrm>
          <a:custGeom>
            <a:avLst/>
            <a:gdLst>
              <a:gd name="T0" fmla="*/ 395 w 395"/>
              <a:gd name="T1" fmla="*/ 0 h 83"/>
              <a:gd name="T2" fmla="*/ 42 w 395"/>
              <a:gd name="T3" fmla="*/ 0 h 83"/>
              <a:gd name="T4" fmla="*/ 0 w 395"/>
              <a:gd name="T5" fmla="*/ 41 h 83"/>
              <a:gd name="T6" fmla="*/ 0 w 395"/>
              <a:gd name="T7" fmla="*/ 42 h 83"/>
              <a:gd name="T8" fmla="*/ 42 w 395"/>
              <a:gd name="T9" fmla="*/ 83 h 83"/>
              <a:gd name="T10" fmla="*/ 395 w 395"/>
              <a:gd name="T11" fmla="*/ 83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5" h="83">
                <a:moveTo>
                  <a:pt x="395" y="0"/>
                </a:moveTo>
                <a:cubicBezTo>
                  <a:pt x="42" y="0"/>
                  <a:pt x="42" y="0"/>
                  <a:pt x="42" y="0"/>
                </a:cubicBezTo>
                <a:cubicBezTo>
                  <a:pt x="19" y="0"/>
                  <a:pt x="0" y="18"/>
                  <a:pt x="0" y="41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64"/>
                  <a:pt x="19" y="83"/>
                  <a:pt x="42" y="83"/>
                </a:cubicBezTo>
                <a:cubicBezTo>
                  <a:pt x="395" y="83"/>
                  <a:pt x="395" y="83"/>
                  <a:pt x="395" y="83"/>
                </a:cubicBezTo>
              </a:path>
            </a:pathLst>
          </a:custGeom>
          <a:solidFill>
            <a:srgbClr val="FFF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6" name="îşḷíḍe">
            <a:extLst>
              <a:ext uri="{FF2B5EF4-FFF2-40B4-BE49-F238E27FC236}">
                <a16:creationId xmlns:a16="http://schemas.microsoft.com/office/drawing/2014/main" xmlns="" id="{021C1CF2-7CF9-4BAC-8784-4E11C4C5AF9F}"/>
              </a:ext>
            </a:extLst>
          </p:cNvPr>
          <p:cNvSpPr/>
          <p:nvPr/>
        </p:nvSpPr>
        <p:spPr bwMode="auto">
          <a:xfrm>
            <a:off x="7332311" y="3456643"/>
            <a:ext cx="768940" cy="195752"/>
          </a:xfrm>
          <a:custGeom>
            <a:avLst/>
            <a:gdLst>
              <a:gd name="T0" fmla="*/ 405 w 405"/>
              <a:gd name="T1" fmla="*/ 0 h 103"/>
              <a:gd name="T2" fmla="*/ 52 w 405"/>
              <a:gd name="T3" fmla="*/ 0 h 103"/>
              <a:gd name="T4" fmla="*/ 15 w 405"/>
              <a:gd name="T5" fmla="*/ 15 h 103"/>
              <a:gd name="T6" fmla="*/ 0 w 405"/>
              <a:gd name="T7" fmla="*/ 51 h 103"/>
              <a:gd name="T8" fmla="*/ 0 w 405"/>
              <a:gd name="T9" fmla="*/ 52 h 103"/>
              <a:gd name="T10" fmla="*/ 15 w 405"/>
              <a:gd name="T11" fmla="*/ 88 h 103"/>
              <a:gd name="T12" fmla="*/ 52 w 405"/>
              <a:gd name="T13" fmla="*/ 103 h 103"/>
              <a:gd name="T14" fmla="*/ 405 w 405"/>
              <a:gd name="T15" fmla="*/ 103 h 103"/>
              <a:gd name="T16" fmla="*/ 405 w 405"/>
              <a:gd name="T17" fmla="*/ 83 h 103"/>
              <a:gd name="T18" fmla="*/ 52 w 405"/>
              <a:gd name="T19" fmla="*/ 83 h 103"/>
              <a:gd name="T20" fmla="*/ 30 w 405"/>
              <a:gd name="T21" fmla="*/ 74 h 103"/>
              <a:gd name="T22" fmla="*/ 20 w 405"/>
              <a:gd name="T23" fmla="*/ 52 h 103"/>
              <a:gd name="T24" fmla="*/ 20 w 405"/>
              <a:gd name="T25" fmla="*/ 51 h 103"/>
              <a:gd name="T26" fmla="*/ 30 w 405"/>
              <a:gd name="T27" fmla="*/ 29 h 103"/>
              <a:gd name="T28" fmla="*/ 52 w 405"/>
              <a:gd name="T29" fmla="*/ 20 h 103"/>
              <a:gd name="T30" fmla="*/ 405 w 405"/>
              <a:gd name="T31" fmla="*/ 20 h 103"/>
              <a:gd name="T32" fmla="*/ 405 w 405"/>
              <a:gd name="T33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05" h="103">
                <a:moveTo>
                  <a:pt x="405" y="0"/>
                </a:moveTo>
                <a:cubicBezTo>
                  <a:pt x="52" y="0"/>
                  <a:pt x="52" y="0"/>
                  <a:pt x="52" y="0"/>
                </a:cubicBezTo>
                <a:cubicBezTo>
                  <a:pt x="38" y="0"/>
                  <a:pt x="25" y="6"/>
                  <a:pt x="15" y="15"/>
                </a:cubicBezTo>
                <a:cubicBezTo>
                  <a:pt x="6" y="24"/>
                  <a:pt x="0" y="37"/>
                  <a:pt x="0" y="51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66"/>
                  <a:pt x="6" y="79"/>
                  <a:pt x="15" y="88"/>
                </a:cubicBezTo>
                <a:cubicBezTo>
                  <a:pt x="25" y="97"/>
                  <a:pt x="38" y="103"/>
                  <a:pt x="52" y="103"/>
                </a:cubicBezTo>
                <a:cubicBezTo>
                  <a:pt x="405" y="103"/>
                  <a:pt x="405" y="103"/>
                  <a:pt x="405" y="103"/>
                </a:cubicBezTo>
                <a:cubicBezTo>
                  <a:pt x="405" y="83"/>
                  <a:pt x="405" y="83"/>
                  <a:pt x="405" y="83"/>
                </a:cubicBezTo>
                <a:cubicBezTo>
                  <a:pt x="52" y="83"/>
                  <a:pt x="52" y="83"/>
                  <a:pt x="52" y="83"/>
                </a:cubicBezTo>
                <a:cubicBezTo>
                  <a:pt x="43" y="83"/>
                  <a:pt x="35" y="79"/>
                  <a:pt x="30" y="74"/>
                </a:cubicBezTo>
                <a:cubicBezTo>
                  <a:pt x="24" y="68"/>
                  <a:pt x="20" y="60"/>
                  <a:pt x="20" y="52"/>
                </a:cubicBezTo>
                <a:cubicBezTo>
                  <a:pt x="20" y="51"/>
                  <a:pt x="20" y="51"/>
                  <a:pt x="20" y="51"/>
                </a:cubicBezTo>
                <a:cubicBezTo>
                  <a:pt x="20" y="43"/>
                  <a:pt x="24" y="35"/>
                  <a:pt x="30" y="29"/>
                </a:cubicBezTo>
                <a:cubicBezTo>
                  <a:pt x="35" y="23"/>
                  <a:pt x="43" y="20"/>
                  <a:pt x="52" y="20"/>
                </a:cubicBezTo>
                <a:cubicBezTo>
                  <a:pt x="405" y="20"/>
                  <a:pt x="405" y="20"/>
                  <a:pt x="405" y="20"/>
                </a:cubicBezTo>
                <a:cubicBezTo>
                  <a:pt x="405" y="0"/>
                  <a:pt x="405" y="0"/>
                  <a:pt x="405" y="0"/>
                </a:cubicBezTo>
                <a:close/>
              </a:path>
            </a:pathLst>
          </a:custGeom>
          <a:solidFill>
            <a:srgbClr val="73B80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7" name="işliḍê">
            <a:extLst>
              <a:ext uri="{FF2B5EF4-FFF2-40B4-BE49-F238E27FC236}">
                <a16:creationId xmlns:a16="http://schemas.microsoft.com/office/drawing/2014/main" xmlns="" id="{F59806D5-C6F6-44CC-9398-FC4C6EFCA1C9}"/>
              </a:ext>
            </a:extLst>
          </p:cNvPr>
          <p:cNvSpPr/>
          <p:nvPr/>
        </p:nvSpPr>
        <p:spPr bwMode="auto">
          <a:xfrm>
            <a:off x="7359271" y="4028660"/>
            <a:ext cx="747840" cy="158242"/>
          </a:xfrm>
          <a:custGeom>
            <a:avLst/>
            <a:gdLst>
              <a:gd name="T0" fmla="*/ 394 w 394"/>
              <a:gd name="T1" fmla="*/ 0 h 83"/>
              <a:gd name="T2" fmla="*/ 41 w 394"/>
              <a:gd name="T3" fmla="*/ 0 h 83"/>
              <a:gd name="T4" fmla="*/ 0 w 394"/>
              <a:gd name="T5" fmla="*/ 41 h 83"/>
              <a:gd name="T6" fmla="*/ 0 w 394"/>
              <a:gd name="T7" fmla="*/ 42 h 83"/>
              <a:gd name="T8" fmla="*/ 41 w 394"/>
              <a:gd name="T9" fmla="*/ 83 h 83"/>
              <a:gd name="T10" fmla="*/ 394 w 394"/>
              <a:gd name="T11" fmla="*/ 83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4" h="83">
                <a:moveTo>
                  <a:pt x="394" y="0"/>
                </a:move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8"/>
                  <a:pt x="0" y="41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64"/>
                  <a:pt x="18" y="83"/>
                  <a:pt x="41" y="83"/>
                </a:cubicBezTo>
                <a:cubicBezTo>
                  <a:pt x="394" y="83"/>
                  <a:pt x="394" y="83"/>
                  <a:pt x="394" y="83"/>
                </a:cubicBezTo>
              </a:path>
            </a:pathLst>
          </a:custGeom>
          <a:solidFill>
            <a:srgbClr val="FFF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8" name="ïsḷîḋe">
            <a:extLst>
              <a:ext uri="{FF2B5EF4-FFF2-40B4-BE49-F238E27FC236}">
                <a16:creationId xmlns:a16="http://schemas.microsoft.com/office/drawing/2014/main" xmlns="" id="{C9E85B63-684B-4F42-B8FC-49E661FB00FA}"/>
              </a:ext>
            </a:extLst>
          </p:cNvPr>
          <p:cNvSpPr/>
          <p:nvPr/>
        </p:nvSpPr>
        <p:spPr bwMode="auto">
          <a:xfrm>
            <a:off x="7340516" y="4009905"/>
            <a:ext cx="766595" cy="195752"/>
          </a:xfrm>
          <a:custGeom>
            <a:avLst/>
            <a:gdLst>
              <a:gd name="T0" fmla="*/ 404 w 404"/>
              <a:gd name="T1" fmla="*/ 0 h 103"/>
              <a:gd name="T2" fmla="*/ 51 w 404"/>
              <a:gd name="T3" fmla="*/ 0 h 103"/>
              <a:gd name="T4" fmla="*/ 15 w 404"/>
              <a:gd name="T5" fmla="*/ 15 h 103"/>
              <a:gd name="T6" fmla="*/ 0 w 404"/>
              <a:gd name="T7" fmla="*/ 51 h 103"/>
              <a:gd name="T8" fmla="*/ 0 w 404"/>
              <a:gd name="T9" fmla="*/ 52 h 103"/>
              <a:gd name="T10" fmla="*/ 15 w 404"/>
              <a:gd name="T11" fmla="*/ 88 h 103"/>
              <a:gd name="T12" fmla="*/ 51 w 404"/>
              <a:gd name="T13" fmla="*/ 103 h 103"/>
              <a:gd name="T14" fmla="*/ 404 w 404"/>
              <a:gd name="T15" fmla="*/ 103 h 103"/>
              <a:gd name="T16" fmla="*/ 404 w 404"/>
              <a:gd name="T17" fmla="*/ 83 h 103"/>
              <a:gd name="T18" fmla="*/ 51 w 404"/>
              <a:gd name="T19" fmla="*/ 83 h 103"/>
              <a:gd name="T20" fmla="*/ 29 w 404"/>
              <a:gd name="T21" fmla="*/ 74 h 103"/>
              <a:gd name="T22" fmla="*/ 20 w 404"/>
              <a:gd name="T23" fmla="*/ 52 h 103"/>
              <a:gd name="T24" fmla="*/ 20 w 404"/>
              <a:gd name="T25" fmla="*/ 51 h 103"/>
              <a:gd name="T26" fmla="*/ 29 w 404"/>
              <a:gd name="T27" fmla="*/ 29 h 103"/>
              <a:gd name="T28" fmla="*/ 51 w 404"/>
              <a:gd name="T29" fmla="*/ 20 h 103"/>
              <a:gd name="T30" fmla="*/ 404 w 404"/>
              <a:gd name="T31" fmla="*/ 20 h 103"/>
              <a:gd name="T32" fmla="*/ 404 w 404"/>
              <a:gd name="T33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04" h="103">
                <a:moveTo>
                  <a:pt x="404" y="0"/>
                </a:moveTo>
                <a:cubicBezTo>
                  <a:pt x="51" y="0"/>
                  <a:pt x="51" y="0"/>
                  <a:pt x="51" y="0"/>
                </a:cubicBezTo>
                <a:cubicBezTo>
                  <a:pt x="37" y="0"/>
                  <a:pt x="24" y="6"/>
                  <a:pt x="15" y="15"/>
                </a:cubicBezTo>
                <a:cubicBezTo>
                  <a:pt x="5" y="24"/>
                  <a:pt x="0" y="37"/>
                  <a:pt x="0" y="51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66"/>
                  <a:pt x="5" y="79"/>
                  <a:pt x="15" y="88"/>
                </a:cubicBezTo>
                <a:cubicBezTo>
                  <a:pt x="24" y="97"/>
                  <a:pt x="37" y="103"/>
                  <a:pt x="51" y="103"/>
                </a:cubicBezTo>
                <a:cubicBezTo>
                  <a:pt x="404" y="103"/>
                  <a:pt x="404" y="103"/>
                  <a:pt x="404" y="103"/>
                </a:cubicBezTo>
                <a:cubicBezTo>
                  <a:pt x="404" y="83"/>
                  <a:pt x="404" y="83"/>
                  <a:pt x="404" y="83"/>
                </a:cubicBezTo>
                <a:cubicBezTo>
                  <a:pt x="51" y="83"/>
                  <a:pt x="51" y="83"/>
                  <a:pt x="51" y="83"/>
                </a:cubicBezTo>
                <a:cubicBezTo>
                  <a:pt x="42" y="83"/>
                  <a:pt x="35" y="79"/>
                  <a:pt x="29" y="74"/>
                </a:cubicBezTo>
                <a:cubicBezTo>
                  <a:pt x="23" y="68"/>
                  <a:pt x="20" y="60"/>
                  <a:pt x="20" y="52"/>
                </a:cubicBezTo>
                <a:cubicBezTo>
                  <a:pt x="20" y="51"/>
                  <a:pt x="20" y="51"/>
                  <a:pt x="20" y="51"/>
                </a:cubicBezTo>
                <a:cubicBezTo>
                  <a:pt x="20" y="43"/>
                  <a:pt x="23" y="35"/>
                  <a:pt x="29" y="29"/>
                </a:cubicBezTo>
                <a:cubicBezTo>
                  <a:pt x="35" y="23"/>
                  <a:pt x="42" y="20"/>
                  <a:pt x="51" y="20"/>
                </a:cubicBezTo>
                <a:cubicBezTo>
                  <a:pt x="404" y="20"/>
                  <a:pt x="404" y="20"/>
                  <a:pt x="404" y="20"/>
                </a:cubicBezTo>
                <a:cubicBezTo>
                  <a:pt x="404" y="0"/>
                  <a:pt x="404" y="0"/>
                  <a:pt x="404" y="0"/>
                </a:cubicBez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9" name="ïşliḍê">
            <a:extLst>
              <a:ext uri="{FF2B5EF4-FFF2-40B4-BE49-F238E27FC236}">
                <a16:creationId xmlns:a16="http://schemas.microsoft.com/office/drawing/2014/main" xmlns="" id="{77F51747-DD13-4FE9-BD24-4966E1BC9007}"/>
              </a:ext>
            </a:extLst>
          </p:cNvPr>
          <p:cNvSpPr/>
          <p:nvPr/>
        </p:nvSpPr>
        <p:spPr bwMode="auto">
          <a:xfrm>
            <a:off x="7298318" y="3664117"/>
            <a:ext cx="747840" cy="157070"/>
          </a:xfrm>
          <a:custGeom>
            <a:avLst/>
            <a:gdLst>
              <a:gd name="T0" fmla="*/ 394 w 394"/>
              <a:gd name="T1" fmla="*/ 0 h 83"/>
              <a:gd name="T2" fmla="*/ 41 w 394"/>
              <a:gd name="T3" fmla="*/ 0 h 83"/>
              <a:gd name="T4" fmla="*/ 0 w 394"/>
              <a:gd name="T5" fmla="*/ 41 h 83"/>
              <a:gd name="T6" fmla="*/ 0 w 394"/>
              <a:gd name="T7" fmla="*/ 41 h 83"/>
              <a:gd name="T8" fmla="*/ 41 w 394"/>
              <a:gd name="T9" fmla="*/ 83 h 83"/>
              <a:gd name="T10" fmla="*/ 394 w 394"/>
              <a:gd name="T11" fmla="*/ 83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4" h="83">
                <a:moveTo>
                  <a:pt x="394" y="0"/>
                </a:move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8"/>
                  <a:pt x="0" y="41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64"/>
                  <a:pt x="18" y="83"/>
                  <a:pt x="41" y="83"/>
                </a:cubicBezTo>
                <a:cubicBezTo>
                  <a:pt x="394" y="83"/>
                  <a:pt x="394" y="83"/>
                  <a:pt x="394" y="83"/>
                </a:cubicBezTo>
              </a:path>
            </a:pathLst>
          </a:custGeom>
          <a:solidFill>
            <a:srgbClr val="FFF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0" name="íŝḷîdê">
            <a:extLst>
              <a:ext uri="{FF2B5EF4-FFF2-40B4-BE49-F238E27FC236}">
                <a16:creationId xmlns:a16="http://schemas.microsoft.com/office/drawing/2014/main" xmlns="" id="{6BABE86B-AA33-4E1F-9A2E-A3B70C908F2C}"/>
              </a:ext>
            </a:extLst>
          </p:cNvPr>
          <p:cNvSpPr/>
          <p:nvPr/>
        </p:nvSpPr>
        <p:spPr bwMode="auto">
          <a:xfrm>
            <a:off x="7279563" y="3644190"/>
            <a:ext cx="766595" cy="195752"/>
          </a:xfrm>
          <a:custGeom>
            <a:avLst/>
            <a:gdLst>
              <a:gd name="T0" fmla="*/ 404 w 404"/>
              <a:gd name="T1" fmla="*/ 0 h 103"/>
              <a:gd name="T2" fmla="*/ 51 w 404"/>
              <a:gd name="T3" fmla="*/ 0 h 103"/>
              <a:gd name="T4" fmla="*/ 15 w 404"/>
              <a:gd name="T5" fmla="*/ 15 h 103"/>
              <a:gd name="T6" fmla="*/ 0 w 404"/>
              <a:gd name="T7" fmla="*/ 51 h 103"/>
              <a:gd name="T8" fmla="*/ 0 w 404"/>
              <a:gd name="T9" fmla="*/ 51 h 103"/>
              <a:gd name="T10" fmla="*/ 15 w 404"/>
              <a:gd name="T11" fmla="*/ 88 h 103"/>
              <a:gd name="T12" fmla="*/ 51 w 404"/>
              <a:gd name="T13" fmla="*/ 103 h 103"/>
              <a:gd name="T14" fmla="*/ 404 w 404"/>
              <a:gd name="T15" fmla="*/ 103 h 103"/>
              <a:gd name="T16" fmla="*/ 404 w 404"/>
              <a:gd name="T17" fmla="*/ 83 h 103"/>
              <a:gd name="T18" fmla="*/ 51 w 404"/>
              <a:gd name="T19" fmla="*/ 83 h 103"/>
              <a:gd name="T20" fmla="*/ 29 w 404"/>
              <a:gd name="T21" fmla="*/ 74 h 103"/>
              <a:gd name="T22" fmla="*/ 20 w 404"/>
              <a:gd name="T23" fmla="*/ 51 h 103"/>
              <a:gd name="T24" fmla="*/ 20 w 404"/>
              <a:gd name="T25" fmla="*/ 51 h 103"/>
              <a:gd name="T26" fmla="*/ 29 w 404"/>
              <a:gd name="T27" fmla="*/ 29 h 103"/>
              <a:gd name="T28" fmla="*/ 51 w 404"/>
              <a:gd name="T29" fmla="*/ 20 h 103"/>
              <a:gd name="T30" fmla="*/ 404 w 404"/>
              <a:gd name="T31" fmla="*/ 20 h 103"/>
              <a:gd name="T32" fmla="*/ 404 w 404"/>
              <a:gd name="T33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04" h="103">
                <a:moveTo>
                  <a:pt x="404" y="0"/>
                </a:moveTo>
                <a:cubicBezTo>
                  <a:pt x="51" y="0"/>
                  <a:pt x="51" y="0"/>
                  <a:pt x="51" y="0"/>
                </a:cubicBezTo>
                <a:cubicBezTo>
                  <a:pt x="37" y="0"/>
                  <a:pt x="24" y="6"/>
                  <a:pt x="15" y="15"/>
                </a:cubicBezTo>
                <a:cubicBezTo>
                  <a:pt x="6" y="24"/>
                  <a:pt x="0" y="37"/>
                  <a:pt x="0" y="51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66"/>
                  <a:pt x="6" y="78"/>
                  <a:pt x="15" y="88"/>
                </a:cubicBezTo>
                <a:cubicBezTo>
                  <a:pt x="24" y="97"/>
                  <a:pt x="37" y="103"/>
                  <a:pt x="51" y="103"/>
                </a:cubicBezTo>
                <a:cubicBezTo>
                  <a:pt x="404" y="103"/>
                  <a:pt x="404" y="103"/>
                  <a:pt x="404" y="103"/>
                </a:cubicBezTo>
                <a:cubicBezTo>
                  <a:pt x="404" y="83"/>
                  <a:pt x="404" y="83"/>
                  <a:pt x="404" y="83"/>
                </a:cubicBezTo>
                <a:cubicBezTo>
                  <a:pt x="51" y="83"/>
                  <a:pt x="51" y="83"/>
                  <a:pt x="51" y="83"/>
                </a:cubicBezTo>
                <a:cubicBezTo>
                  <a:pt x="42" y="83"/>
                  <a:pt x="35" y="79"/>
                  <a:pt x="29" y="74"/>
                </a:cubicBezTo>
                <a:cubicBezTo>
                  <a:pt x="23" y="68"/>
                  <a:pt x="20" y="60"/>
                  <a:pt x="20" y="51"/>
                </a:cubicBezTo>
                <a:cubicBezTo>
                  <a:pt x="20" y="51"/>
                  <a:pt x="20" y="51"/>
                  <a:pt x="20" y="51"/>
                </a:cubicBezTo>
                <a:cubicBezTo>
                  <a:pt x="20" y="43"/>
                  <a:pt x="23" y="35"/>
                  <a:pt x="29" y="29"/>
                </a:cubicBezTo>
                <a:cubicBezTo>
                  <a:pt x="35" y="23"/>
                  <a:pt x="42" y="20"/>
                  <a:pt x="51" y="20"/>
                </a:cubicBezTo>
                <a:cubicBezTo>
                  <a:pt x="404" y="20"/>
                  <a:pt x="404" y="20"/>
                  <a:pt x="404" y="20"/>
                </a:cubicBezTo>
                <a:cubicBezTo>
                  <a:pt x="404" y="0"/>
                  <a:pt x="404" y="0"/>
                  <a:pt x="404" y="0"/>
                </a:cubicBezTo>
                <a:close/>
              </a:path>
            </a:pathLst>
          </a:custGeom>
          <a:solidFill>
            <a:srgbClr val="E157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1" name="ïśľïdé">
            <a:extLst>
              <a:ext uri="{FF2B5EF4-FFF2-40B4-BE49-F238E27FC236}">
                <a16:creationId xmlns:a16="http://schemas.microsoft.com/office/drawing/2014/main" xmlns="" id="{F0572D04-AF54-44C0-9A5F-B86B4719492D}"/>
              </a:ext>
            </a:extLst>
          </p:cNvPr>
          <p:cNvSpPr/>
          <p:nvPr/>
        </p:nvSpPr>
        <p:spPr bwMode="auto">
          <a:xfrm>
            <a:off x="7435461" y="3415618"/>
            <a:ext cx="546228" cy="7032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2" name="ïṥ1ïḓé">
            <a:extLst>
              <a:ext uri="{FF2B5EF4-FFF2-40B4-BE49-F238E27FC236}">
                <a16:creationId xmlns:a16="http://schemas.microsoft.com/office/drawing/2014/main" xmlns="" id="{C5071483-66E5-4927-84ED-96FE6160875C}"/>
              </a:ext>
            </a:extLst>
          </p:cNvPr>
          <p:cNvSpPr/>
          <p:nvPr/>
        </p:nvSpPr>
        <p:spPr bwMode="auto">
          <a:xfrm>
            <a:off x="7457732" y="3400380"/>
            <a:ext cx="532162" cy="15239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3" name="íṣḷïdé">
            <a:extLst>
              <a:ext uri="{FF2B5EF4-FFF2-40B4-BE49-F238E27FC236}">
                <a16:creationId xmlns:a16="http://schemas.microsoft.com/office/drawing/2014/main" xmlns="" id="{DC5E08A0-4540-4DA9-B906-64284B35C3B2}"/>
              </a:ext>
            </a:extLst>
          </p:cNvPr>
          <p:cNvSpPr/>
          <p:nvPr/>
        </p:nvSpPr>
        <p:spPr bwMode="auto">
          <a:xfrm>
            <a:off x="7427257" y="3369904"/>
            <a:ext cx="539196" cy="30477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4" name="îṥḷïḍê">
            <a:extLst>
              <a:ext uri="{FF2B5EF4-FFF2-40B4-BE49-F238E27FC236}">
                <a16:creationId xmlns:a16="http://schemas.microsoft.com/office/drawing/2014/main" xmlns="" id="{3C8ACBF6-2B99-4339-8A17-332776EDCCCF}"/>
              </a:ext>
            </a:extLst>
          </p:cNvPr>
          <p:cNvSpPr/>
          <p:nvPr/>
        </p:nvSpPr>
        <p:spPr bwMode="auto">
          <a:xfrm>
            <a:off x="7457732" y="3362870"/>
            <a:ext cx="532162" cy="7032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5" name="îṥļidé">
            <a:extLst>
              <a:ext uri="{FF2B5EF4-FFF2-40B4-BE49-F238E27FC236}">
                <a16:creationId xmlns:a16="http://schemas.microsoft.com/office/drawing/2014/main" xmlns="" id="{5796302F-D93D-48F3-8D0F-2B644849D32E}"/>
              </a:ext>
            </a:extLst>
          </p:cNvPr>
          <p:cNvSpPr/>
          <p:nvPr/>
        </p:nvSpPr>
        <p:spPr bwMode="auto">
          <a:xfrm>
            <a:off x="7457732" y="3347632"/>
            <a:ext cx="532162" cy="15239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6" name="íṣḷiḋe">
            <a:extLst>
              <a:ext uri="{FF2B5EF4-FFF2-40B4-BE49-F238E27FC236}">
                <a16:creationId xmlns:a16="http://schemas.microsoft.com/office/drawing/2014/main" xmlns="" id="{7EB877CA-81E0-4025-B9BB-7D55BC0535A8}"/>
              </a:ext>
            </a:extLst>
          </p:cNvPr>
          <p:cNvSpPr/>
          <p:nvPr/>
        </p:nvSpPr>
        <p:spPr bwMode="auto">
          <a:xfrm>
            <a:off x="7472970" y="3317157"/>
            <a:ext cx="539196" cy="30477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7" name="îş1iďé">
            <a:extLst>
              <a:ext uri="{FF2B5EF4-FFF2-40B4-BE49-F238E27FC236}">
                <a16:creationId xmlns:a16="http://schemas.microsoft.com/office/drawing/2014/main" xmlns="" id="{0F392A6B-1EA4-433B-9FF9-6A5564D251D6}"/>
              </a:ext>
            </a:extLst>
          </p:cNvPr>
          <p:cNvSpPr/>
          <p:nvPr/>
        </p:nvSpPr>
        <p:spPr bwMode="auto">
          <a:xfrm>
            <a:off x="7457732" y="3293713"/>
            <a:ext cx="532162" cy="23443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8" name="işlîḑê">
            <a:extLst>
              <a:ext uri="{FF2B5EF4-FFF2-40B4-BE49-F238E27FC236}">
                <a16:creationId xmlns:a16="http://schemas.microsoft.com/office/drawing/2014/main" xmlns="" id="{7348803A-3875-4BFE-8188-EA8D3F1A0BDB}"/>
              </a:ext>
            </a:extLst>
          </p:cNvPr>
          <p:cNvSpPr/>
          <p:nvPr/>
        </p:nvSpPr>
        <p:spPr bwMode="auto">
          <a:xfrm>
            <a:off x="7435461" y="3278475"/>
            <a:ext cx="546228" cy="15239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9" name="ïṡļiḓé">
            <a:extLst>
              <a:ext uri="{FF2B5EF4-FFF2-40B4-BE49-F238E27FC236}">
                <a16:creationId xmlns:a16="http://schemas.microsoft.com/office/drawing/2014/main" xmlns="" id="{D7003DCE-F277-4D1F-82BB-63676915A238}"/>
              </a:ext>
            </a:extLst>
          </p:cNvPr>
          <p:cNvSpPr/>
          <p:nvPr/>
        </p:nvSpPr>
        <p:spPr bwMode="auto">
          <a:xfrm>
            <a:off x="7457732" y="3256204"/>
            <a:ext cx="532162" cy="22271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0" name="işḻîḋé">
            <a:extLst>
              <a:ext uri="{FF2B5EF4-FFF2-40B4-BE49-F238E27FC236}">
                <a16:creationId xmlns:a16="http://schemas.microsoft.com/office/drawing/2014/main" xmlns="" id="{2594F5D1-35F9-423A-8E24-5A1FC7EB4B9D}"/>
              </a:ext>
            </a:extLst>
          </p:cNvPr>
          <p:cNvSpPr/>
          <p:nvPr/>
        </p:nvSpPr>
        <p:spPr bwMode="auto">
          <a:xfrm>
            <a:off x="7457732" y="3240965"/>
            <a:ext cx="532162" cy="15239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1" name="iṧļíḑe">
            <a:extLst>
              <a:ext uri="{FF2B5EF4-FFF2-40B4-BE49-F238E27FC236}">
                <a16:creationId xmlns:a16="http://schemas.microsoft.com/office/drawing/2014/main" xmlns="" id="{E0C86B89-B28B-48F7-A385-3F2447D9619E}"/>
              </a:ext>
            </a:extLst>
          </p:cNvPr>
          <p:cNvSpPr/>
          <p:nvPr/>
        </p:nvSpPr>
        <p:spPr bwMode="auto">
          <a:xfrm>
            <a:off x="7435461" y="3218695"/>
            <a:ext cx="546228" cy="22271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2" name="ï$ľïḋe">
            <a:extLst>
              <a:ext uri="{FF2B5EF4-FFF2-40B4-BE49-F238E27FC236}">
                <a16:creationId xmlns:a16="http://schemas.microsoft.com/office/drawing/2014/main" xmlns="" id="{22DD42C8-E743-480B-AC7B-5F0BF398D40B}"/>
              </a:ext>
            </a:extLst>
          </p:cNvPr>
          <p:cNvSpPr/>
          <p:nvPr/>
        </p:nvSpPr>
        <p:spPr bwMode="auto">
          <a:xfrm>
            <a:off x="7435461" y="3180013"/>
            <a:ext cx="546228" cy="23443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3" name="îŝļiďè">
            <a:extLst>
              <a:ext uri="{FF2B5EF4-FFF2-40B4-BE49-F238E27FC236}">
                <a16:creationId xmlns:a16="http://schemas.microsoft.com/office/drawing/2014/main" xmlns="" id="{0A72A6AF-1EDD-435C-AFA4-BE393D416023}"/>
              </a:ext>
            </a:extLst>
          </p:cNvPr>
          <p:cNvSpPr/>
          <p:nvPr/>
        </p:nvSpPr>
        <p:spPr bwMode="auto">
          <a:xfrm>
            <a:off x="7457732" y="3203456"/>
            <a:ext cx="532162" cy="15239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4" name="îşḻîdé">
            <a:extLst>
              <a:ext uri="{FF2B5EF4-FFF2-40B4-BE49-F238E27FC236}">
                <a16:creationId xmlns:a16="http://schemas.microsoft.com/office/drawing/2014/main" xmlns="" id="{0D399215-4869-4660-BACC-F89AAA4339E1}"/>
              </a:ext>
            </a:extLst>
          </p:cNvPr>
          <p:cNvSpPr/>
          <p:nvPr/>
        </p:nvSpPr>
        <p:spPr bwMode="auto">
          <a:xfrm>
            <a:off x="7457732" y="3150710"/>
            <a:ext cx="532162" cy="29305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5" name="isḻide">
            <a:extLst>
              <a:ext uri="{FF2B5EF4-FFF2-40B4-BE49-F238E27FC236}">
                <a16:creationId xmlns:a16="http://schemas.microsoft.com/office/drawing/2014/main" xmlns="" id="{B02384D6-DDD1-4B4F-9852-2F3AE096D15A}"/>
              </a:ext>
            </a:extLst>
          </p:cNvPr>
          <p:cNvSpPr/>
          <p:nvPr/>
        </p:nvSpPr>
        <p:spPr bwMode="auto">
          <a:xfrm>
            <a:off x="7457732" y="3135471"/>
            <a:ext cx="532162" cy="15239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6" name="iSḷíďe">
            <a:extLst>
              <a:ext uri="{FF2B5EF4-FFF2-40B4-BE49-F238E27FC236}">
                <a16:creationId xmlns:a16="http://schemas.microsoft.com/office/drawing/2014/main" xmlns="" id="{D0B36D44-29D9-4163-8DE7-F45D21D1C880}"/>
              </a:ext>
            </a:extLst>
          </p:cNvPr>
          <p:cNvSpPr/>
          <p:nvPr/>
        </p:nvSpPr>
        <p:spPr bwMode="auto">
          <a:xfrm>
            <a:off x="7435461" y="3112028"/>
            <a:ext cx="546228" cy="23443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7" name="iṣľiḓè">
            <a:extLst>
              <a:ext uri="{FF2B5EF4-FFF2-40B4-BE49-F238E27FC236}">
                <a16:creationId xmlns:a16="http://schemas.microsoft.com/office/drawing/2014/main" xmlns="" id="{159081F4-FC34-4E85-B7FA-02BFF52FE017}"/>
              </a:ext>
            </a:extLst>
          </p:cNvPr>
          <p:cNvSpPr/>
          <p:nvPr/>
        </p:nvSpPr>
        <p:spPr bwMode="auto">
          <a:xfrm>
            <a:off x="7435461" y="3081551"/>
            <a:ext cx="546228" cy="23443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8" name="î$1íḍe">
            <a:extLst>
              <a:ext uri="{FF2B5EF4-FFF2-40B4-BE49-F238E27FC236}">
                <a16:creationId xmlns:a16="http://schemas.microsoft.com/office/drawing/2014/main" xmlns="" id="{18657DD9-9269-46B6-B31D-EA05C5C77773}"/>
              </a:ext>
            </a:extLst>
          </p:cNvPr>
          <p:cNvSpPr/>
          <p:nvPr/>
        </p:nvSpPr>
        <p:spPr bwMode="auto">
          <a:xfrm>
            <a:off x="7457732" y="3104994"/>
            <a:ext cx="532162" cy="7032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9" name="ï$1ídè">
            <a:extLst>
              <a:ext uri="{FF2B5EF4-FFF2-40B4-BE49-F238E27FC236}">
                <a16:creationId xmlns:a16="http://schemas.microsoft.com/office/drawing/2014/main" xmlns="" id="{825C5477-34BB-44E5-A88E-67F5EA0F3872}"/>
              </a:ext>
            </a:extLst>
          </p:cNvPr>
          <p:cNvSpPr/>
          <p:nvPr/>
        </p:nvSpPr>
        <p:spPr bwMode="auto">
          <a:xfrm>
            <a:off x="7457732" y="3052248"/>
            <a:ext cx="532162" cy="29305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0" name="îṥḷïḋè">
            <a:extLst>
              <a:ext uri="{FF2B5EF4-FFF2-40B4-BE49-F238E27FC236}">
                <a16:creationId xmlns:a16="http://schemas.microsoft.com/office/drawing/2014/main" xmlns="" id="{A362B786-5735-4522-AED0-E8BA21A1CA37}"/>
              </a:ext>
            </a:extLst>
          </p:cNvPr>
          <p:cNvSpPr/>
          <p:nvPr/>
        </p:nvSpPr>
        <p:spPr bwMode="auto">
          <a:xfrm>
            <a:off x="7457732" y="3044042"/>
            <a:ext cx="532162" cy="8205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1" name="íŝliḑè">
            <a:extLst>
              <a:ext uri="{FF2B5EF4-FFF2-40B4-BE49-F238E27FC236}">
                <a16:creationId xmlns:a16="http://schemas.microsoft.com/office/drawing/2014/main" xmlns="" id="{D3669D9B-3230-4D28-9D7D-82CB4DC3B8D6}"/>
              </a:ext>
            </a:extLst>
          </p:cNvPr>
          <p:cNvSpPr/>
          <p:nvPr/>
        </p:nvSpPr>
        <p:spPr bwMode="auto">
          <a:xfrm>
            <a:off x="7435461" y="3028805"/>
            <a:ext cx="546228" cy="15239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2" name="íśḷîďe">
            <a:extLst>
              <a:ext uri="{FF2B5EF4-FFF2-40B4-BE49-F238E27FC236}">
                <a16:creationId xmlns:a16="http://schemas.microsoft.com/office/drawing/2014/main" xmlns="" id="{BEA67630-F470-4AA1-A085-6713FDEF7E71}"/>
              </a:ext>
            </a:extLst>
          </p:cNvPr>
          <p:cNvSpPr/>
          <p:nvPr/>
        </p:nvSpPr>
        <p:spPr bwMode="auto">
          <a:xfrm>
            <a:off x="7435461" y="2983089"/>
            <a:ext cx="546228" cy="8205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3" name="iślîdê">
            <a:extLst>
              <a:ext uri="{FF2B5EF4-FFF2-40B4-BE49-F238E27FC236}">
                <a16:creationId xmlns:a16="http://schemas.microsoft.com/office/drawing/2014/main" xmlns="" id="{D3C14D7B-D6C4-436A-AA9C-BEEB99087C43}"/>
              </a:ext>
            </a:extLst>
          </p:cNvPr>
          <p:cNvSpPr/>
          <p:nvPr/>
        </p:nvSpPr>
        <p:spPr bwMode="auto">
          <a:xfrm>
            <a:off x="7457732" y="2991295"/>
            <a:ext cx="532162" cy="37509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4" name="îṣļîḋê">
            <a:extLst>
              <a:ext uri="{FF2B5EF4-FFF2-40B4-BE49-F238E27FC236}">
                <a16:creationId xmlns:a16="http://schemas.microsoft.com/office/drawing/2014/main" xmlns="" id="{A940EF80-BD4A-4766-99ED-30C2427A1958}"/>
              </a:ext>
            </a:extLst>
          </p:cNvPr>
          <p:cNvSpPr/>
          <p:nvPr/>
        </p:nvSpPr>
        <p:spPr bwMode="auto">
          <a:xfrm>
            <a:off x="9585210" y="4053275"/>
            <a:ext cx="441907" cy="93773"/>
          </a:xfrm>
          <a:custGeom>
            <a:avLst/>
            <a:gdLst>
              <a:gd name="T0" fmla="*/ 12 w 377"/>
              <a:gd name="T1" fmla="*/ 80 h 80"/>
              <a:gd name="T2" fmla="*/ 12 w 377"/>
              <a:gd name="T3" fmla="*/ 62 h 80"/>
              <a:gd name="T4" fmla="*/ 0 w 377"/>
              <a:gd name="T5" fmla="*/ 70 h 80"/>
              <a:gd name="T6" fmla="*/ 7 w 377"/>
              <a:gd name="T7" fmla="*/ 70 h 80"/>
              <a:gd name="T8" fmla="*/ 24 w 377"/>
              <a:gd name="T9" fmla="*/ 47 h 80"/>
              <a:gd name="T10" fmla="*/ 24 w 377"/>
              <a:gd name="T11" fmla="*/ 38 h 80"/>
              <a:gd name="T12" fmla="*/ 364 w 377"/>
              <a:gd name="T13" fmla="*/ 0 h 80"/>
              <a:gd name="T14" fmla="*/ 377 w 377"/>
              <a:gd name="T15" fmla="*/ 57 h 80"/>
              <a:gd name="T16" fmla="*/ 12 w 377"/>
              <a:gd name="T17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77" h="80">
                <a:moveTo>
                  <a:pt x="12" y="80"/>
                </a:moveTo>
                <a:lnTo>
                  <a:pt x="12" y="62"/>
                </a:lnTo>
                <a:lnTo>
                  <a:pt x="0" y="70"/>
                </a:lnTo>
                <a:lnTo>
                  <a:pt x="7" y="70"/>
                </a:lnTo>
                <a:lnTo>
                  <a:pt x="24" y="47"/>
                </a:lnTo>
                <a:lnTo>
                  <a:pt x="24" y="38"/>
                </a:lnTo>
                <a:lnTo>
                  <a:pt x="364" y="0"/>
                </a:lnTo>
                <a:lnTo>
                  <a:pt x="377" y="57"/>
                </a:lnTo>
                <a:lnTo>
                  <a:pt x="12" y="80"/>
                </a:lnTo>
                <a:close/>
              </a:path>
            </a:pathLst>
          </a:custGeom>
          <a:solidFill>
            <a:srgbClr val="B130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5" name="iŝḻíḓè">
            <a:extLst>
              <a:ext uri="{FF2B5EF4-FFF2-40B4-BE49-F238E27FC236}">
                <a16:creationId xmlns:a16="http://schemas.microsoft.com/office/drawing/2014/main" xmlns="" id="{9D681D36-508E-4D2C-B947-22E1F2D4E9F4}"/>
              </a:ext>
            </a:extLst>
          </p:cNvPr>
          <p:cNvSpPr/>
          <p:nvPr/>
        </p:nvSpPr>
        <p:spPr bwMode="auto">
          <a:xfrm>
            <a:off x="9579349" y="4122432"/>
            <a:ext cx="406741" cy="64469"/>
          </a:xfrm>
          <a:custGeom>
            <a:avLst/>
            <a:gdLst>
              <a:gd name="T0" fmla="*/ 0 w 214"/>
              <a:gd name="T1" fmla="*/ 16 h 34"/>
              <a:gd name="T2" fmla="*/ 4 w 214"/>
              <a:gd name="T3" fmla="*/ 23 h 34"/>
              <a:gd name="T4" fmla="*/ 18 w 214"/>
              <a:gd name="T5" fmla="*/ 23 h 34"/>
              <a:gd name="T6" fmla="*/ 20 w 214"/>
              <a:gd name="T7" fmla="*/ 34 h 34"/>
              <a:gd name="T8" fmla="*/ 88 w 214"/>
              <a:gd name="T9" fmla="*/ 32 h 34"/>
              <a:gd name="T10" fmla="*/ 86 w 214"/>
              <a:gd name="T11" fmla="*/ 21 h 34"/>
              <a:gd name="T12" fmla="*/ 214 w 214"/>
              <a:gd name="T13" fmla="*/ 13 h 34"/>
              <a:gd name="T14" fmla="*/ 214 w 214"/>
              <a:gd name="T15" fmla="*/ 0 h 34"/>
              <a:gd name="T16" fmla="*/ 0 w 214"/>
              <a:gd name="T17" fmla="*/ 16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4" h="34">
                <a:moveTo>
                  <a:pt x="0" y="16"/>
                </a:moveTo>
                <a:cubicBezTo>
                  <a:pt x="4" y="23"/>
                  <a:pt x="4" y="23"/>
                  <a:pt x="4" y="23"/>
                </a:cubicBezTo>
                <a:cubicBezTo>
                  <a:pt x="18" y="23"/>
                  <a:pt x="18" y="23"/>
                  <a:pt x="18" y="23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87" y="33"/>
                  <a:pt x="88" y="32"/>
                </a:cubicBezTo>
                <a:cubicBezTo>
                  <a:pt x="88" y="32"/>
                  <a:pt x="86" y="21"/>
                  <a:pt x="86" y="21"/>
                </a:cubicBezTo>
                <a:cubicBezTo>
                  <a:pt x="214" y="13"/>
                  <a:pt x="214" y="13"/>
                  <a:pt x="214" y="13"/>
                </a:cubicBezTo>
                <a:cubicBezTo>
                  <a:pt x="214" y="0"/>
                  <a:pt x="214" y="0"/>
                  <a:pt x="214" y="0"/>
                </a:cubicBezTo>
                <a:lnTo>
                  <a:pt x="0" y="16"/>
                </a:lnTo>
                <a:close/>
              </a:path>
            </a:pathLst>
          </a:custGeom>
          <a:solidFill>
            <a:srgbClr val="ABA3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6" name="íślïďe">
            <a:extLst>
              <a:ext uri="{FF2B5EF4-FFF2-40B4-BE49-F238E27FC236}">
                <a16:creationId xmlns:a16="http://schemas.microsoft.com/office/drawing/2014/main" xmlns="" id="{1572FB7D-C01B-4C0C-9AEA-A8FE8C997E2D}"/>
              </a:ext>
            </a:extLst>
          </p:cNvPr>
          <p:cNvSpPr/>
          <p:nvPr/>
        </p:nvSpPr>
        <p:spPr bwMode="auto">
          <a:xfrm>
            <a:off x="9952098" y="4129465"/>
            <a:ext cx="25787" cy="12894"/>
          </a:xfrm>
          <a:custGeom>
            <a:avLst/>
            <a:gdLst>
              <a:gd name="T0" fmla="*/ 0 w 22"/>
              <a:gd name="T1" fmla="*/ 11 h 11"/>
              <a:gd name="T2" fmla="*/ 3 w 22"/>
              <a:gd name="T3" fmla="*/ 0 h 11"/>
              <a:gd name="T4" fmla="*/ 3 w 22"/>
              <a:gd name="T5" fmla="*/ 0 h 11"/>
              <a:gd name="T6" fmla="*/ 0 w 22"/>
              <a:gd name="T7" fmla="*/ 5 h 11"/>
              <a:gd name="T8" fmla="*/ 22 w 22"/>
              <a:gd name="T9" fmla="*/ 5 h 11"/>
              <a:gd name="T10" fmla="*/ 22 w 22"/>
              <a:gd name="T11" fmla="*/ 0 h 11"/>
              <a:gd name="T12" fmla="*/ 22 w 22"/>
              <a:gd name="T13" fmla="*/ 0 h 11"/>
              <a:gd name="T14" fmla="*/ 22 w 22"/>
              <a:gd name="T15" fmla="*/ 11 h 11"/>
              <a:gd name="T16" fmla="*/ 0 w 22"/>
              <a:gd name="T17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" h="11">
                <a:moveTo>
                  <a:pt x="0" y="11"/>
                </a:moveTo>
                <a:lnTo>
                  <a:pt x="3" y="0"/>
                </a:lnTo>
                <a:lnTo>
                  <a:pt x="3" y="0"/>
                </a:lnTo>
                <a:lnTo>
                  <a:pt x="0" y="5"/>
                </a:lnTo>
                <a:lnTo>
                  <a:pt x="22" y="5"/>
                </a:lnTo>
                <a:lnTo>
                  <a:pt x="22" y="0"/>
                </a:lnTo>
                <a:lnTo>
                  <a:pt x="22" y="0"/>
                </a:lnTo>
                <a:lnTo>
                  <a:pt x="22" y="11"/>
                </a:lnTo>
                <a:lnTo>
                  <a:pt x="0" y="11"/>
                </a:lnTo>
                <a:close/>
              </a:path>
            </a:pathLst>
          </a:custGeom>
          <a:solidFill>
            <a:srgbClr val="2D180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7" name="iṡļïďe">
            <a:extLst>
              <a:ext uri="{FF2B5EF4-FFF2-40B4-BE49-F238E27FC236}">
                <a16:creationId xmlns:a16="http://schemas.microsoft.com/office/drawing/2014/main" xmlns="" id="{5462530C-5E1D-41B7-BDF5-8277F2DE787C}"/>
              </a:ext>
            </a:extLst>
          </p:cNvPr>
          <p:cNvSpPr/>
          <p:nvPr/>
        </p:nvSpPr>
        <p:spPr bwMode="auto">
          <a:xfrm>
            <a:off x="9986090" y="4127120"/>
            <a:ext cx="9377" cy="14066"/>
          </a:xfrm>
          <a:custGeom>
            <a:avLst/>
            <a:gdLst>
              <a:gd name="T0" fmla="*/ 8 w 8"/>
              <a:gd name="T1" fmla="*/ 12 h 12"/>
              <a:gd name="T2" fmla="*/ 8 w 8"/>
              <a:gd name="T3" fmla="*/ 12 h 12"/>
              <a:gd name="T4" fmla="*/ 0 w 8"/>
              <a:gd name="T5" fmla="*/ 12 h 12"/>
              <a:gd name="T6" fmla="*/ 0 w 8"/>
              <a:gd name="T7" fmla="*/ 0 h 12"/>
              <a:gd name="T8" fmla="*/ 8 w 8"/>
              <a:gd name="T9" fmla="*/ 0 h 12"/>
              <a:gd name="T10" fmla="*/ 8 w 8"/>
              <a:gd name="T11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12">
                <a:moveTo>
                  <a:pt x="8" y="12"/>
                </a:moveTo>
                <a:lnTo>
                  <a:pt x="8" y="12"/>
                </a:lnTo>
                <a:lnTo>
                  <a:pt x="0" y="12"/>
                </a:lnTo>
                <a:lnTo>
                  <a:pt x="0" y="0"/>
                </a:lnTo>
                <a:lnTo>
                  <a:pt x="8" y="0"/>
                </a:lnTo>
                <a:lnTo>
                  <a:pt x="8" y="12"/>
                </a:lnTo>
                <a:close/>
              </a:path>
            </a:pathLst>
          </a:custGeom>
          <a:solidFill>
            <a:srgbClr val="2D180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8" name="íṩlïḍé">
            <a:extLst>
              <a:ext uri="{FF2B5EF4-FFF2-40B4-BE49-F238E27FC236}">
                <a16:creationId xmlns:a16="http://schemas.microsoft.com/office/drawing/2014/main" xmlns="" id="{07F25D3A-38D7-40B9-8FB9-A4D9D0EE6588}"/>
              </a:ext>
            </a:extLst>
          </p:cNvPr>
          <p:cNvSpPr/>
          <p:nvPr/>
        </p:nvSpPr>
        <p:spPr bwMode="auto">
          <a:xfrm>
            <a:off x="9587555" y="4123605"/>
            <a:ext cx="15239" cy="17583"/>
          </a:xfrm>
          <a:prstGeom prst="ellipse">
            <a:avLst/>
          </a:prstGeom>
          <a:solidFill>
            <a:srgbClr val="2D180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9" name="iSľïḍé">
            <a:extLst>
              <a:ext uri="{FF2B5EF4-FFF2-40B4-BE49-F238E27FC236}">
                <a16:creationId xmlns:a16="http://schemas.microsoft.com/office/drawing/2014/main" xmlns="" id="{A5A213FB-92AD-418A-BD30-C0E5D31CF0DF}"/>
              </a:ext>
            </a:extLst>
          </p:cNvPr>
          <p:cNvSpPr/>
          <p:nvPr/>
        </p:nvSpPr>
        <p:spPr bwMode="auto">
          <a:xfrm>
            <a:off x="9591071" y="4181041"/>
            <a:ext cx="432529" cy="30477"/>
          </a:xfrm>
          <a:prstGeom prst="rect">
            <a:avLst/>
          </a:prstGeom>
          <a:solidFill>
            <a:srgbClr val="B130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0" name="ïṥļíďê">
            <a:extLst>
              <a:ext uri="{FF2B5EF4-FFF2-40B4-BE49-F238E27FC236}">
                <a16:creationId xmlns:a16="http://schemas.microsoft.com/office/drawing/2014/main" xmlns="" id="{45843427-1D80-4CD9-9E09-EAB872AF0E00}"/>
              </a:ext>
            </a:extLst>
          </p:cNvPr>
          <p:cNvSpPr/>
          <p:nvPr/>
        </p:nvSpPr>
        <p:spPr bwMode="auto">
          <a:xfrm>
            <a:off x="10335395" y="1810926"/>
            <a:ext cx="457144" cy="458316"/>
          </a:xfrm>
          <a:custGeom>
            <a:avLst/>
            <a:gdLst>
              <a:gd name="T0" fmla="*/ 330 w 390"/>
              <a:gd name="T1" fmla="*/ 359 h 391"/>
              <a:gd name="T2" fmla="*/ 0 w 390"/>
              <a:gd name="T3" fmla="*/ 29 h 391"/>
              <a:gd name="T4" fmla="*/ 27 w 390"/>
              <a:gd name="T5" fmla="*/ 0 h 391"/>
              <a:gd name="T6" fmla="*/ 358 w 390"/>
              <a:gd name="T7" fmla="*/ 330 h 391"/>
              <a:gd name="T8" fmla="*/ 390 w 390"/>
              <a:gd name="T9" fmla="*/ 391 h 391"/>
              <a:gd name="T10" fmla="*/ 330 w 390"/>
              <a:gd name="T11" fmla="*/ 359 h 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0" h="391">
                <a:moveTo>
                  <a:pt x="330" y="359"/>
                </a:moveTo>
                <a:lnTo>
                  <a:pt x="0" y="29"/>
                </a:lnTo>
                <a:lnTo>
                  <a:pt x="27" y="0"/>
                </a:lnTo>
                <a:lnTo>
                  <a:pt x="358" y="330"/>
                </a:lnTo>
                <a:lnTo>
                  <a:pt x="390" y="391"/>
                </a:lnTo>
                <a:lnTo>
                  <a:pt x="330" y="359"/>
                </a:lnTo>
                <a:close/>
              </a:path>
            </a:pathLst>
          </a:custGeom>
          <a:solidFill>
            <a:srgbClr val="FCB7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1" name="ísļíḋé">
            <a:extLst>
              <a:ext uri="{FF2B5EF4-FFF2-40B4-BE49-F238E27FC236}">
                <a16:creationId xmlns:a16="http://schemas.microsoft.com/office/drawing/2014/main" xmlns="" id="{1DDBCAB3-7F3D-416E-BA9C-5FEB79636F65}"/>
              </a:ext>
            </a:extLst>
          </p:cNvPr>
          <p:cNvSpPr/>
          <p:nvPr/>
        </p:nvSpPr>
        <p:spPr bwMode="auto">
          <a:xfrm>
            <a:off x="10335395" y="1810926"/>
            <a:ext cx="404397" cy="405568"/>
          </a:xfrm>
          <a:custGeom>
            <a:avLst/>
            <a:gdLst>
              <a:gd name="T0" fmla="*/ 317 w 345"/>
              <a:gd name="T1" fmla="*/ 346 h 346"/>
              <a:gd name="T2" fmla="*/ 0 w 345"/>
              <a:gd name="T3" fmla="*/ 29 h 346"/>
              <a:gd name="T4" fmla="*/ 27 w 345"/>
              <a:gd name="T5" fmla="*/ 0 h 346"/>
              <a:gd name="T6" fmla="*/ 345 w 345"/>
              <a:gd name="T7" fmla="*/ 317 h 346"/>
              <a:gd name="T8" fmla="*/ 317 w 345"/>
              <a:gd name="T9" fmla="*/ 346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5" h="346">
                <a:moveTo>
                  <a:pt x="317" y="346"/>
                </a:moveTo>
                <a:lnTo>
                  <a:pt x="0" y="29"/>
                </a:lnTo>
                <a:lnTo>
                  <a:pt x="27" y="0"/>
                </a:lnTo>
                <a:lnTo>
                  <a:pt x="345" y="317"/>
                </a:lnTo>
                <a:lnTo>
                  <a:pt x="317" y="34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2" name="ïsľiḍê">
            <a:extLst>
              <a:ext uri="{FF2B5EF4-FFF2-40B4-BE49-F238E27FC236}">
                <a16:creationId xmlns:a16="http://schemas.microsoft.com/office/drawing/2014/main" xmlns="" id="{B99D1E60-DFF7-47F8-8DF1-E858CF04C26D}"/>
              </a:ext>
            </a:extLst>
          </p:cNvPr>
          <p:cNvSpPr/>
          <p:nvPr/>
        </p:nvSpPr>
        <p:spPr bwMode="auto">
          <a:xfrm>
            <a:off x="10335395" y="1810926"/>
            <a:ext cx="49230" cy="49230"/>
          </a:xfrm>
          <a:custGeom>
            <a:avLst/>
            <a:gdLst>
              <a:gd name="T0" fmla="*/ 13 w 42"/>
              <a:gd name="T1" fmla="*/ 42 h 42"/>
              <a:gd name="T2" fmla="*/ 0 w 42"/>
              <a:gd name="T3" fmla="*/ 29 h 42"/>
              <a:gd name="T4" fmla="*/ 27 w 42"/>
              <a:gd name="T5" fmla="*/ 0 h 42"/>
              <a:gd name="T6" fmla="*/ 42 w 42"/>
              <a:gd name="T7" fmla="*/ 14 h 42"/>
              <a:gd name="T8" fmla="*/ 13 w 42"/>
              <a:gd name="T9" fmla="*/ 4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" h="42">
                <a:moveTo>
                  <a:pt x="13" y="42"/>
                </a:moveTo>
                <a:lnTo>
                  <a:pt x="0" y="29"/>
                </a:lnTo>
                <a:lnTo>
                  <a:pt x="27" y="0"/>
                </a:lnTo>
                <a:lnTo>
                  <a:pt x="42" y="14"/>
                </a:lnTo>
                <a:lnTo>
                  <a:pt x="13" y="42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3" name="iŝļíḋé">
            <a:extLst>
              <a:ext uri="{FF2B5EF4-FFF2-40B4-BE49-F238E27FC236}">
                <a16:creationId xmlns:a16="http://schemas.microsoft.com/office/drawing/2014/main" xmlns="" id="{6CCFAF1D-C982-4EAB-8846-34078B5DAE38}"/>
              </a:ext>
            </a:extLst>
          </p:cNvPr>
          <p:cNvSpPr/>
          <p:nvPr/>
        </p:nvSpPr>
        <p:spPr bwMode="auto">
          <a:xfrm>
            <a:off x="10485432" y="2354810"/>
            <a:ext cx="916632" cy="1026815"/>
          </a:xfrm>
          <a:custGeom>
            <a:avLst/>
            <a:gdLst>
              <a:gd name="T0" fmla="*/ 782 w 782"/>
              <a:gd name="T1" fmla="*/ 649 h 876"/>
              <a:gd name="T2" fmla="*/ 314 w 782"/>
              <a:gd name="T3" fmla="*/ 876 h 876"/>
              <a:gd name="T4" fmla="*/ 0 w 782"/>
              <a:gd name="T5" fmla="*/ 226 h 876"/>
              <a:gd name="T6" fmla="*/ 468 w 782"/>
              <a:gd name="T7" fmla="*/ 0 h 876"/>
              <a:gd name="T8" fmla="*/ 782 w 782"/>
              <a:gd name="T9" fmla="*/ 649 h 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2" h="876">
                <a:moveTo>
                  <a:pt x="782" y="649"/>
                </a:moveTo>
                <a:lnTo>
                  <a:pt x="314" y="876"/>
                </a:lnTo>
                <a:lnTo>
                  <a:pt x="0" y="226"/>
                </a:lnTo>
                <a:lnTo>
                  <a:pt x="468" y="0"/>
                </a:lnTo>
                <a:lnTo>
                  <a:pt x="782" y="649"/>
                </a:lnTo>
                <a:close/>
              </a:path>
            </a:pathLst>
          </a:cu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4" name="îśliḋé">
            <a:extLst>
              <a:ext uri="{FF2B5EF4-FFF2-40B4-BE49-F238E27FC236}">
                <a16:creationId xmlns:a16="http://schemas.microsoft.com/office/drawing/2014/main" xmlns="" id="{C33FB9BE-64B8-42DC-B155-94BA2C07ECEF}"/>
              </a:ext>
            </a:extLst>
          </p:cNvPr>
          <p:cNvSpPr/>
          <p:nvPr/>
        </p:nvSpPr>
        <p:spPr bwMode="auto">
          <a:xfrm>
            <a:off x="10553417" y="3851662"/>
            <a:ext cx="560294" cy="400880"/>
          </a:xfrm>
          <a:custGeom>
            <a:avLst/>
            <a:gdLst>
              <a:gd name="T0" fmla="*/ 277 w 295"/>
              <a:gd name="T1" fmla="*/ 105 h 212"/>
              <a:gd name="T2" fmla="*/ 267 w 295"/>
              <a:gd name="T3" fmla="*/ 56 h 212"/>
              <a:gd name="T4" fmla="*/ 286 w 295"/>
              <a:gd name="T5" fmla="*/ 4 h 212"/>
              <a:gd name="T6" fmla="*/ 283 w 295"/>
              <a:gd name="T7" fmla="*/ 2 h 212"/>
              <a:gd name="T8" fmla="*/ 264 w 295"/>
              <a:gd name="T9" fmla="*/ 77 h 212"/>
              <a:gd name="T10" fmla="*/ 284 w 295"/>
              <a:gd name="T11" fmla="*/ 160 h 212"/>
              <a:gd name="T12" fmla="*/ 220 w 295"/>
              <a:gd name="T13" fmla="*/ 200 h 212"/>
              <a:gd name="T14" fmla="*/ 206 w 295"/>
              <a:gd name="T15" fmla="*/ 188 h 212"/>
              <a:gd name="T16" fmla="*/ 228 w 295"/>
              <a:gd name="T17" fmla="*/ 179 h 212"/>
              <a:gd name="T18" fmla="*/ 227 w 295"/>
              <a:gd name="T19" fmla="*/ 128 h 212"/>
              <a:gd name="T20" fmla="*/ 195 w 295"/>
              <a:gd name="T21" fmla="*/ 160 h 212"/>
              <a:gd name="T22" fmla="*/ 200 w 295"/>
              <a:gd name="T23" fmla="*/ 185 h 212"/>
              <a:gd name="T24" fmla="*/ 183 w 295"/>
              <a:gd name="T25" fmla="*/ 180 h 212"/>
              <a:gd name="T26" fmla="*/ 111 w 295"/>
              <a:gd name="T27" fmla="*/ 123 h 212"/>
              <a:gd name="T28" fmla="*/ 1 w 295"/>
              <a:gd name="T29" fmla="*/ 168 h 212"/>
              <a:gd name="T30" fmla="*/ 3 w 295"/>
              <a:gd name="T31" fmla="*/ 168 h 212"/>
              <a:gd name="T32" fmla="*/ 88 w 295"/>
              <a:gd name="T33" fmla="*/ 115 h 212"/>
              <a:gd name="T34" fmla="*/ 131 w 295"/>
              <a:gd name="T35" fmla="*/ 144 h 212"/>
              <a:gd name="T36" fmla="*/ 170 w 295"/>
              <a:gd name="T37" fmla="*/ 177 h 212"/>
              <a:gd name="T38" fmla="*/ 202 w 295"/>
              <a:gd name="T39" fmla="*/ 188 h 212"/>
              <a:gd name="T40" fmla="*/ 229 w 295"/>
              <a:gd name="T41" fmla="*/ 207 h 212"/>
              <a:gd name="T42" fmla="*/ 283 w 295"/>
              <a:gd name="T43" fmla="*/ 179 h 212"/>
              <a:gd name="T44" fmla="*/ 277 w 295"/>
              <a:gd name="T45" fmla="*/ 105 h 212"/>
              <a:gd name="T46" fmla="*/ 230 w 295"/>
              <a:gd name="T47" fmla="*/ 136 h 212"/>
              <a:gd name="T48" fmla="*/ 223 w 295"/>
              <a:gd name="T49" fmla="*/ 178 h 212"/>
              <a:gd name="T50" fmla="*/ 205 w 295"/>
              <a:gd name="T51" fmla="*/ 185 h 212"/>
              <a:gd name="T52" fmla="*/ 199 w 295"/>
              <a:gd name="T53" fmla="*/ 163 h 212"/>
              <a:gd name="T54" fmla="*/ 230 w 295"/>
              <a:gd name="T55" fmla="*/ 136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95" h="212">
                <a:moveTo>
                  <a:pt x="277" y="105"/>
                </a:moveTo>
                <a:cubicBezTo>
                  <a:pt x="271" y="89"/>
                  <a:pt x="267" y="73"/>
                  <a:pt x="267" y="56"/>
                </a:cubicBezTo>
                <a:cubicBezTo>
                  <a:pt x="267" y="37"/>
                  <a:pt x="276" y="19"/>
                  <a:pt x="286" y="4"/>
                </a:cubicBezTo>
                <a:cubicBezTo>
                  <a:pt x="288" y="2"/>
                  <a:pt x="284" y="0"/>
                  <a:pt x="283" y="2"/>
                </a:cubicBezTo>
                <a:cubicBezTo>
                  <a:pt x="266" y="24"/>
                  <a:pt x="259" y="50"/>
                  <a:pt x="264" y="77"/>
                </a:cubicBezTo>
                <a:cubicBezTo>
                  <a:pt x="269" y="106"/>
                  <a:pt x="286" y="131"/>
                  <a:pt x="284" y="160"/>
                </a:cubicBezTo>
                <a:cubicBezTo>
                  <a:pt x="282" y="191"/>
                  <a:pt x="248" y="212"/>
                  <a:pt x="220" y="200"/>
                </a:cubicBezTo>
                <a:cubicBezTo>
                  <a:pt x="214" y="197"/>
                  <a:pt x="210" y="193"/>
                  <a:pt x="206" y="188"/>
                </a:cubicBezTo>
                <a:cubicBezTo>
                  <a:pt x="214" y="188"/>
                  <a:pt x="221" y="185"/>
                  <a:pt x="228" y="179"/>
                </a:cubicBezTo>
                <a:cubicBezTo>
                  <a:pt x="240" y="167"/>
                  <a:pt x="243" y="139"/>
                  <a:pt x="227" y="128"/>
                </a:cubicBezTo>
                <a:cubicBezTo>
                  <a:pt x="207" y="114"/>
                  <a:pt x="196" y="145"/>
                  <a:pt x="195" y="160"/>
                </a:cubicBezTo>
                <a:cubicBezTo>
                  <a:pt x="194" y="169"/>
                  <a:pt x="196" y="178"/>
                  <a:pt x="200" y="185"/>
                </a:cubicBezTo>
                <a:cubicBezTo>
                  <a:pt x="194" y="185"/>
                  <a:pt x="188" y="183"/>
                  <a:pt x="183" y="180"/>
                </a:cubicBezTo>
                <a:cubicBezTo>
                  <a:pt x="155" y="167"/>
                  <a:pt x="136" y="142"/>
                  <a:pt x="111" y="123"/>
                </a:cubicBezTo>
                <a:cubicBezTo>
                  <a:pt x="71" y="94"/>
                  <a:pt x="15" y="125"/>
                  <a:pt x="1" y="168"/>
                </a:cubicBezTo>
                <a:cubicBezTo>
                  <a:pt x="0" y="169"/>
                  <a:pt x="3" y="170"/>
                  <a:pt x="3" y="168"/>
                </a:cubicBezTo>
                <a:cubicBezTo>
                  <a:pt x="13" y="135"/>
                  <a:pt x="53" y="107"/>
                  <a:pt x="88" y="115"/>
                </a:cubicBezTo>
                <a:cubicBezTo>
                  <a:pt x="105" y="119"/>
                  <a:pt x="118" y="133"/>
                  <a:pt x="131" y="144"/>
                </a:cubicBezTo>
                <a:cubicBezTo>
                  <a:pt x="143" y="156"/>
                  <a:pt x="156" y="167"/>
                  <a:pt x="170" y="177"/>
                </a:cubicBezTo>
                <a:cubicBezTo>
                  <a:pt x="180" y="184"/>
                  <a:pt x="191" y="188"/>
                  <a:pt x="202" y="188"/>
                </a:cubicBezTo>
                <a:cubicBezTo>
                  <a:pt x="208" y="198"/>
                  <a:pt x="217" y="204"/>
                  <a:pt x="229" y="207"/>
                </a:cubicBezTo>
                <a:cubicBezTo>
                  <a:pt x="251" y="211"/>
                  <a:pt x="274" y="198"/>
                  <a:pt x="283" y="179"/>
                </a:cubicBezTo>
                <a:cubicBezTo>
                  <a:pt x="295" y="155"/>
                  <a:pt x="285" y="127"/>
                  <a:pt x="277" y="105"/>
                </a:cubicBezTo>
                <a:close/>
                <a:moveTo>
                  <a:pt x="230" y="136"/>
                </a:moveTo>
                <a:cubicBezTo>
                  <a:pt x="239" y="150"/>
                  <a:pt x="234" y="168"/>
                  <a:pt x="223" y="178"/>
                </a:cubicBezTo>
                <a:cubicBezTo>
                  <a:pt x="218" y="183"/>
                  <a:pt x="211" y="185"/>
                  <a:pt x="205" y="185"/>
                </a:cubicBezTo>
                <a:cubicBezTo>
                  <a:pt x="201" y="179"/>
                  <a:pt x="199" y="171"/>
                  <a:pt x="199" y="163"/>
                </a:cubicBezTo>
                <a:cubicBezTo>
                  <a:pt x="198" y="148"/>
                  <a:pt x="214" y="112"/>
                  <a:pt x="230" y="136"/>
                </a:cubicBez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5" name="ïṡḻîḋè">
            <a:extLst>
              <a:ext uri="{FF2B5EF4-FFF2-40B4-BE49-F238E27FC236}">
                <a16:creationId xmlns:a16="http://schemas.microsoft.com/office/drawing/2014/main" xmlns="" id="{89A00445-88A9-4A66-AA6A-F9194F10CD0B}"/>
              </a:ext>
            </a:extLst>
          </p:cNvPr>
          <p:cNvSpPr/>
          <p:nvPr/>
        </p:nvSpPr>
        <p:spPr bwMode="auto">
          <a:xfrm>
            <a:off x="10599133" y="2508364"/>
            <a:ext cx="441907" cy="212162"/>
          </a:xfrm>
          <a:custGeom>
            <a:avLst/>
            <a:gdLst>
              <a:gd name="T0" fmla="*/ 0 w 377"/>
              <a:gd name="T1" fmla="*/ 181 h 181"/>
              <a:gd name="T2" fmla="*/ 377 w 377"/>
              <a:gd name="T3" fmla="*/ 0 h 181"/>
              <a:gd name="T4" fmla="*/ 0 w 377"/>
              <a:gd name="T5" fmla="*/ 181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7" h="181">
                <a:moveTo>
                  <a:pt x="0" y="181"/>
                </a:moveTo>
                <a:lnTo>
                  <a:pt x="377" y="0"/>
                </a:lnTo>
                <a:lnTo>
                  <a:pt x="0" y="18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6" name="îṧľîḑê">
            <a:extLst>
              <a:ext uri="{FF2B5EF4-FFF2-40B4-BE49-F238E27FC236}">
                <a16:creationId xmlns:a16="http://schemas.microsoft.com/office/drawing/2014/main" xmlns="" id="{C221A3F5-EAEE-48AA-9B9E-2616AFF00536}"/>
              </a:ext>
            </a:extLst>
          </p:cNvPr>
          <p:cNvSpPr/>
          <p:nvPr/>
        </p:nvSpPr>
        <p:spPr bwMode="auto">
          <a:xfrm flipV="1">
            <a:off x="10599133" y="2508364"/>
            <a:ext cx="441907" cy="212162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7" name="îşlîďè">
            <a:extLst>
              <a:ext uri="{FF2B5EF4-FFF2-40B4-BE49-F238E27FC236}">
                <a16:creationId xmlns:a16="http://schemas.microsoft.com/office/drawing/2014/main" xmlns="" id="{3BC3084C-73D8-4C7D-8AC1-3573B8598212}"/>
              </a:ext>
            </a:extLst>
          </p:cNvPr>
          <p:cNvSpPr/>
          <p:nvPr/>
        </p:nvSpPr>
        <p:spPr bwMode="auto">
          <a:xfrm>
            <a:off x="10599133" y="2503675"/>
            <a:ext cx="444250" cy="220367"/>
          </a:xfrm>
          <a:custGeom>
            <a:avLst/>
            <a:gdLst>
              <a:gd name="T0" fmla="*/ 1 w 379"/>
              <a:gd name="T1" fmla="*/ 188 h 188"/>
              <a:gd name="T2" fmla="*/ 379 w 379"/>
              <a:gd name="T3" fmla="*/ 7 h 188"/>
              <a:gd name="T4" fmla="*/ 375 w 379"/>
              <a:gd name="T5" fmla="*/ 0 h 188"/>
              <a:gd name="T6" fmla="*/ 0 w 379"/>
              <a:gd name="T7" fmla="*/ 183 h 188"/>
              <a:gd name="T8" fmla="*/ 1 w 379"/>
              <a:gd name="T9" fmla="*/ 188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8">
                <a:moveTo>
                  <a:pt x="1" y="188"/>
                </a:moveTo>
                <a:lnTo>
                  <a:pt x="379" y="7"/>
                </a:lnTo>
                <a:lnTo>
                  <a:pt x="375" y="0"/>
                </a:lnTo>
                <a:lnTo>
                  <a:pt x="0" y="183"/>
                </a:lnTo>
                <a:lnTo>
                  <a:pt x="1" y="188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8" name="íšļîḓé">
            <a:extLst>
              <a:ext uri="{FF2B5EF4-FFF2-40B4-BE49-F238E27FC236}">
                <a16:creationId xmlns:a16="http://schemas.microsoft.com/office/drawing/2014/main" xmlns="" id="{D01EF6BD-7C24-4249-BF29-992710BAE293}"/>
              </a:ext>
            </a:extLst>
          </p:cNvPr>
          <p:cNvSpPr/>
          <p:nvPr/>
        </p:nvSpPr>
        <p:spPr bwMode="auto">
          <a:xfrm>
            <a:off x="10599133" y="2503675"/>
            <a:ext cx="444250" cy="220367"/>
          </a:xfrm>
          <a:custGeom>
            <a:avLst/>
            <a:gdLst>
              <a:gd name="T0" fmla="*/ 1 w 379"/>
              <a:gd name="T1" fmla="*/ 188 h 188"/>
              <a:gd name="T2" fmla="*/ 379 w 379"/>
              <a:gd name="T3" fmla="*/ 7 h 188"/>
              <a:gd name="T4" fmla="*/ 375 w 379"/>
              <a:gd name="T5" fmla="*/ 0 h 188"/>
              <a:gd name="T6" fmla="*/ 0 w 379"/>
              <a:gd name="T7" fmla="*/ 183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8">
                <a:moveTo>
                  <a:pt x="1" y="188"/>
                </a:moveTo>
                <a:lnTo>
                  <a:pt x="379" y="7"/>
                </a:lnTo>
                <a:lnTo>
                  <a:pt x="375" y="0"/>
                </a:lnTo>
                <a:lnTo>
                  <a:pt x="0" y="18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9" name="iślïḓé">
            <a:extLst>
              <a:ext uri="{FF2B5EF4-FFF2-40B4-BE49-F238E27FC236}">
                <a16:creationId xmlns:a16="http://schemas.microsoft.com/office/drawing/2014/main" xmlns="" id="{386C2511-B279-4281-8238-60AB0AAADD9D}"/>
              </a:ext>
            </a:extLst>
          </p:cNvPr>
          <p:cNvSpPr/>
          <p:nvPr/>
        </p:nvSpPr>
        <p:spPr bwMode="auto">
          <a:xfrm>
            <a:off x="10633124" y="2574005"/>
            <a:ext cx="440734" cy="214506"/>
          </a:xfrm>
          <a:custGeom>
            <a:avLst/>
            <a:gdLst>
              <a:gd name="T0" fmla="*/ 0 w 376"/>
              <a:gd name="T1" fmla="*/ 183 h 183"/>
              <a:gd name="T2" fmla="*/ 376 w 376"/>
              <a:gd name="T3" fmla="*/ 0 h 183"/>
              <a:gd name="T4" fmla="*/ 0 w 376"/>
              <a:gd name="T5" fmla="*/ 183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3">
                <a:moveTo>
                  <a:pt x="0" y="183"/>
                </a:moveTo>
                <a:lnTo>
                  <a:pt x="376" y="0"/>
                </a:lnTo>
                <a:lnTo>
                  <a:pt x="0" y="183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0" name="îSḷïḍê">
            <a:extLst>
              <a:ext uri="{FF2B5EF4-FFF2-40B4-BE49-F238E27FC236}">
                <a16:creationId xmlns:a16="http://schemas.microsoft.com/office/drawing/2014/main" xmlns="" id="{1DC409AD-72BE-4FF4-A369-6F3B90477FB9}"/>
              </a:ext>
            </a:extLst>
          </p:cNvPr>
          <p:cNvSpPr/>
          <p:nvPr/>
        </p:nvSpPr>
        <p:spPr bwMode="auto">
          <a:xfrm flipV="1">
            <a:off x="10633124" y="2574005"/>
            <a:ext cx="440734" cy="214506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1" name="îśḻiḓé">
            <a:extLst>
              <a:ext uri="{FF2B5EF4-FFF2-40B4-BE49-F238E27FC236}">
                <a16:creationId xmlns:a16="http://schemas.microsoft.com/office/drawing/2014/main" xmlns="" id="{DD3E8AD5-D398-47FE-B5D4-0991F8BAA5F5}"/>
              </a:ext>
            </a:extLst>
          </p:cNvPr>
          <p:cNvSpPr/>
          <p:nvPr/>
        </p:nvSpPr>
        <p:spPr bwMode="auto">
          <a:xfrm>
            <a:off x="10630780" y="2570488"/>
            <a:ext cx="444250" cy="219195"/>
          </a:xfrm>
          <a:custGeom>
            <a:avLst/>
            <a:gdLst>
              <a:gd name="T0" fmla="*/ 2 w 379"/>
              <a:gd name="T1" fmla="*/ 187 h 187"/>
              <a:gd name="T2" fmla="*/ 379 w 379"/>
              <a:gd name="T3" fmla="*/ 6 h 187"/>
              <a:gd name="T4" fmla="*/ 376 w 379"/>
              <a:gd name="T5" fmla="*/ 0 h 187"/>
              <a:gd name="T6" fmla="*/ 0 w 379"/>
              <a:gd name="T7" fmla="*/ 183 h 187"/>
              <a:gd name="T8" fmla="*/ 2 w 379"/>
              <a:gd name="T9" fmla="*/ 187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7">
                <a:moveTo>
                  <a:pt x="2" y="187"/>
                </a:moveTo>
                <a:lnTo>
                  <a:pt x="379" y="6"/>
                </a:lnTo>
                <a:lnTo>
                  <a:pt x="376" y="0"/>
                </a:lnTo>
                <a:lnTo>
                  <a:pt x="0" y="183"/>
                </a:lnTo>
                <a:lnTo>
                  <a:pt x="2" y="187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2" name="íṣlïḓè">
            <a:extLst>
              <a:ext uri="{FF2B5EF4-FFF2-40B4-BE49-F238E27FC236}">
                <a16:creationId xmlns:a16="http://schemas.microsoft.com/office/drawing/2014/main" xmlns="" id="{AB296DF0-7116-48EA-BD76-C15E7D215E8F}"/>
              </a:ext>
            </a:extLst>
          </p:cNvPr>
          <p:cNvSpPr/>
          <p:nvPr/>
        </p:nvSpPr>
        <p:spPr bwMode="auto">
          <a:xfrm>
            <a:off x="10630780" y="2570488"/>
            <a:ext cx="444250" cy="219195"/>
          </a:xfrm>
          <a:custGeom>
            <a:avLst/>
            <a:gdLst>
              <a:gd name="T0" fmla="*/ 2 w 379"/>
              <a:gd name="T1" fmla="*/ 187 h 187"/>
              <a:gd name="T2" fmla="*/ 379 w 379"/>
              <a:gd name="T3" fmla="*/ 6 h 187"/>
              <a:gd name="T4" fmla="*/ 376 w 379"/>
              <a:gd name="T5" fmla="*/ 0 h 187"/>
              <a:gd name="T6" fmla="*/ 0 w 379"/>
              <a:gd name="T7" fmla="*/ 183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7">
                <a:moveTo>
                  <a:pt x="2" y="187"/>
                </a:moveTo>
                <a:lnTo>
                  <a:pt x="379" y="6"/>
                </a:lnTo>
                <a:lnTo>
                  <a:pt x="376" y="0"/>
                </a:lnTo>
                <a:lnTo>
                  <a:pt x="0" y="18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3" name="îṧľiďè">
            <a:extLst>
              <a:ext uri="{FF2B5EF4-FFF2-40B4-BE49-F238E27FC236}">
                <a16:creationId xmlns:a16="http://schemas.microsoft.com/office/drawing/2014/main" xmlns="" id="{59E54018-A9CF-45CB-B5DB-9B2CC5F6ED0E}"/>
              </a:ext>
            </a:extLst>
          </p:cNvPr>
          <p:cNvSpPr/>
          <p:nvPr/>
        </p:nvSpPr>
        <p:spPr bwMode="auto">
          <a:xfrm>
            <a:off x="10664774" y="2640818"/>
            <a:ext cx="440734" cy="213333"/>
          </a:xfrm>
          <a:custGeom>
            <a:avLst/>
            <a:gdLst>
              <a:gd name="T0" fmla="*/ 0 w 376"/>
              <a:gd name="T1" fmla="*/ 182 h 182"/>
              <a:gd name="T2" fmla="*/ 376 w 376"/>
              <a:gd name="T3" fmla="*/ 0 h 182"/>
              <a:gd name="T4" fmla="*/ 0 w 376"/>
              <a:gd name="T5" fmla="*/ 182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2">
                <a:moveTo>
                  <a:pt x="0" y="182"/>
                </a:moveTo>
                <a:lnTo>
                  <a:pt x="376" y="0"/>
                </a:lnTo>
                <a:lnTo>
                  <a:pt x="0" y="182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4" name="iṡļiḑê">
            <a:extLst>
              <a:ext uri="{FF2B5EF4-FFF2-40B4-BE49-F238E27FC236}">
                <a16:creationId xmlns:a16="http://schemas.microsoft.com/office/drawing/2014/main" xmlns="" id="{567B7DF9-70B7-47B8-8527-65CA49BAE967}"/>
              </a:ext>
            </a:extLst>
          </p:cNvPr>
          <p:cNvSpPr/>
          <p:nvPr/>
        </p:nvSpPr>
        <p:spPr bwMode="auto">
          <a:xfrm flipV="1">
            <a:off x="10664774" y="2640818"/>
            <a:ext cx="440734" cy="213333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5" name="iŝ1ïďé">
            <a:extLst>
              <a:ext uri="{FF2B5EF4-FFF2-40B4-BE49-F238E27FC236}">
                <a16:creationId xmlns:a16="http://schemas.microsoft.com/office/drawing/2014/main" xmlns="" id="{A645A9E7-4143-48F7-899C-B7AE3FE9CA67}"/>
              </a:ext>
            </a:extLst>
          </p:cNvPr>
          <p:cNvSpPr/>
          <p:nvPr/>
        </p:nvSpPr>
        <p:spPr bwMode="auto">
          <a:xfrm>
            <a:off x="10663601" y="2638473"/>
            <a:ext cx="444250" cy="220367"/>
          </a:xfrm>
          <a:custGeom>
            <a:avLst/>
            <a:gdLst>
              <a:gd name="T0" fmla="*/ 1 w 379"/>
              <a:gd name="T1" fmla="*/ 188 h 188"/>
              <a:gd name="T2" fmla="*/ 379 w 379"/>
              <a:gd name="T3" fmla="*/ 5 h 188"/>
              <a:gd name="T4" fmla="*/ 375 w 379"/>
              <a:gd name="T5" fmla="*/ 0 h 188"/>
              <a:gd name="T6" fmla="*/ 0 w 379"/>
              <a:gd name="T7" fmla="*/ 181 h 188"/>
              <a:gd name="T8" fmla="*/ 1 w 379"/>
              <a:gd name="T9" fmla="*/ 188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8">
                <a:moveTo>
                  <a:pt x="1" y="188"/>
                </a:moveTo>
                <a:lnTo>
                  <a:pt x="379" y="5"/>
                </a:lnTo>
                <a:lnTo>
                  <a:pt x="375" y="0"/>
                </a:lnTo>
                <a:lnTo>
                  <a:pt x="0" y="181"/>
                </a:lnTo>
                <a:lnTo>
                  <a:pt x="1" y="188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6" name="išļídé">
            <a:extLst>
              <a:ext uri="{FF2B5EF4-FFF2-40B4-BE49-F238E27FC236}">
                <a16:creationId xmlns:a16="http://schemas.microsoft.com/office/drawing/2014/main" xmlns="" id="{801DB0AF-C27E-4C30-A012-C5C99D03CDC2}"/>
              </a:ext>
            </a:extLst>
          </p:cNvPr>
          <p:cNvSpPr/>
          <p:nvPr/>
        </p:nvSpPr>
        <p:spPr bwMode="auto">
          <a:xfrm>
            <a:off x="10663601" y="2638473"/>
            <a:ext cx="444250" cy="220367"/>
          </a:xfrm>
          <a:custGeom>
            <a:avLst/>
            <a:gdLst>
              <a:gd name="T0" fmla="*/ 1 w 379"/>
              <a:gd name="T1" fmla="*/ 188 h 188"/>
              <a:gd name="T2" fmla="*/ 379 w 379"/>
              <a:gd name="T3" fmla="*/ 5 h 188"/>
              <a:gd name="T4" fmla="*/ 375 w 379"/>
              <a:gd name="T5" fmla="*/ 0 h 188"/>
              <a:gd name="T6" fmla="*/ 0 w 379"/>
              <a:gd name="T7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8">
                <a:moveTo>
                  <a:pt x="1" y="188"/>
                </a:moveTo>
                <a:lnTo>
                  <a:pt x="379" y="5"/>
                </a:lnTo>
                <a:lnTo>
                  <a:pt x="375" y="0"/>
                </a:lnTo>
                <a:lnTo>
                  <a:pt x="0" y="181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7" name="íś1ïḋe">
            <a:extLst>
              <a:ext uri="{FF2B5EF4-FFF2-40B4-BE49-F238E27FC236}">
                <a16:creationId xmlns:a16="http://schemas.microsoft.com/office/drawing/2014/main" xmlns="" id="{162EFC42-B678-4DEF-8289-3BECDFC06965}"/>
              </a:ext>
            </a:extLst>
          </p:cNvPr>
          <p:cNvSpPr/>
          <p:nvPr/>
        </p:nvSpPr>
        <p:spPr bwMode="auto">
          <a:xfrm>
            <a:off x="10697593" y="2708803"/>
            <a:ext cx="440734" cy="212162"/>
          </a:xfrm>
          <a:custGeom>
            <a:avLst/>
            <a:gdLst>
              <a:gd name="T0" fmla="*/ 0 w 376"/>
              <a:gd name="T1" fmla="*/ 181 h 181"/>
              <a:gd name="T2" fmla="*/ 376 w 376"/>
              <a:gd name="T3" fmla="*/ 0 h 181"/>
              <a:gd name="T4" fmla="*/ 0 w 376"/>
              <a:gd name="T5" fmla="*/ 181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1">
                <a:moveTo>
                  <a:pt x="0" y="181"/>
                </a:moveTo>
                <a:lnTo>
                  <a:pt x="376" y="0"/>
                </a:lnTo>
                <a:lnTo>
                  <a:pt x="0" y="18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8" name="íśļïḋe">
            <a:extLst>
              <a:ext uri="{FF2B5EF4-FFF2-40B4-BE49-F238E27FC236}">
                <a16:creationId xmlns:a16="http://schemas.microsoft.com/office/drawing/2014/main" xmlns="" id="{B3ADE580-827D-4791-A7B3-AD3AF9F8C877}"/>
              </a:ext>
            </a:extLst>
          </p:cNvPr>
          <p:cNvSpPr/>
          <p:nvPr/>
        </p:nvSpPr>
        <p:spPr bwMode="auto">
          <a:xfrm flipV="1">
            <a:off x="10697593" y="2708803"/>
            <a:ext cx="440734" cy="212162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9" name="iṣ1íḓe">
            <a:extLst>
              <a:ext uri="{FF2B5EF4-FFF2-40B4-BE49-F238E27FC236}">
                <a16:creationId xmlns:a16="http://schemas.microsoft.com/office/drawing/2014/main" xmlns="" id="{1057AF34-AC5C-48E7-9794-28E4FCC67452}"/>
              </a:ext>
            </a:extLst>
          </p:cNvPr>
          <p:cNvSpPr/>
          <p:nvPr/>
        </p:nvSpPr>
        <p:spPr bwMode="auto">
          <a:xfrm>
            <a:off x="10695250" y="2705287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5 h 187"/>
              <a:gd name="T4" fmla="*/ 376 w 379"/>
              <a:gd name="T5" fmla="*/ 0 h 187"/>
              <a:gd name="T6" fmla="*/ 0 w 379"/>
              <a:gd name="T7" fmla="*/ 181 h 187"/>
              <a:gd name="T8" fmla="*/ 4 w 379"/>
              <a:gd name="T9" fmla="*/ 187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5"/>
                </a:lnTo>
                <a:lnTo>
                  <a:pt x="376" y="0"/>
                </a:lnTo>
                <a:lnTo>
                  <a:pt x="0" y="181"/>
                </a:lnTo>
                <a:lnTo>
                  <a:pt x="4" y="187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0" name="iṥḷiďê">
            <a:extLst>
              <a:ext uri="{FF2B5EF4-FFF2-40B4-BE49-F238E27FC236}">
                <a16:creationId xmlns:a16="http://schemas.microsoft.com/office/drawing/2014/main" xmlns="" id="{7102B86D-1081-46E6-99B3-5216D2BA40E8}"/>
              </a:ext>
            </a:extLst>
          </p:cNvPr>
          <p:cNvSpPr/>
          <p:nvPr/>
        </p:nvSpPr>
        <p:spPr bwMode="auto">
          <a:xfrm>
            <a:off x="10695250" y="2705287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5 h 187"/>
              <a:gd name="T4" fmla="*/ 376 w 379"/>
              <a:gd name="T5" fmla="*/ 0 h 187"/>
              <a:gd name="T6" fmla="*/ 0 w 379"/>
              <a:gd name="T7" fmla="*/ 181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5"/>
                </a:lnTo>
                <a:lnTo>
                  <a:pt x="376" y="0"/>
                </a:lnTo>
                <a:lnTo>
                  <a:pt x="0" y="181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1" name="îṣḷîḓê">
            <a:extLst>
              <a:ext uri="{FF2B5EF4-FFF2-40B4-BE49-F238E27FC236}">
                <a16:creationId xmlns:a16="http://schemas.microsoft.com/office/drawing/2014/main" xmlns="" id="{429D4CC2-DB9F-45FC-8A53-6CB97705FB62}"/>
              </a:ext>
            </a:extLst>
          </p:cNvPr>
          <p:cNvSpPr/>
          <p:nvPr/>
        </p:nvSpPr>
        <p:spPr bwMode="auto">
          <a:xfrm>
            <a:off x="10729242" y="2775617"/>
            <a:ext cx="440734" cy="212162"/>
          </a:xfrm>
          <a:custGeom>
            <a:avLst/>
            <a:gdLst>
              <a:gd name="T0" fmla="*/ 0 w 376"/>
              <a:gd name="T1" fmla="*/ 181 h 181"/>
              <a:gd name="T2" fmla="*/ 376 w 376"/>
              <a:gd name="T3" fmla="*/ 0 h 181"/>
              <a:gd name="T4" fmla="*/ 0 w 376"/>
              <a:gd name="T5" fmla="*/ 181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1">
                <a:moveTo>
                  <a:pt x="0" y="181"/>
                </a:moveTo>
                <a:lnTo>
                  <a:pt x="376" y="0"/>
                </a:lnTo>
                <a:lnTo>
                  <a:pt x="0" y="18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2" name="ïsḷïḓé">
            <a:extLst>
              <a:ext uri="{FF2B5EF4-FFF2-40B4-BE49-F238E27FC236}">
                <a16:creationId xmlns:a16="http://schemas.microsoft.com/office/drawing/2014/main" xmlns="" id="{ADCA2197-25DF-445B-8ADF-88A3D9AE9377}"/>
              </a:ext>
            </a:extLst>
          </p:cNvPr>
          <p:cNvSpPr/>
          <p:nvPr/>
        </p:nvSpPr>
        <p:spPr bwMode="auto">
          <a:xfrm flipV="1">
            <a:off x="10729242" y="2775617"/>
            <a:ext cx="440734" cy="212162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3" name="í$1îḓè">
            <a:extLst>
              <a:ext uri="{FF2B5EF4-FFF2-40B4-BE49-F238E27FC236}">
                <a16:creationId xmlns:a16="http://schemas.microsoft.com/office/drawing/2014/main" xmlns="" id="{8964AB62-8476-4B77-9E98-3CB7668F04B1}"/>
              </a:ext>
            </a:extLst>
          </p:cNvPr>
          <p:cNvSpPr/>
          <p:nvPr/>
        </p:nvSpPr>
        <p:spPr bwMode="auto">
          <a:xfrm>
            <a:off x="10728070" y="2770928"/>
            <a:ext cx="444250" cy="220367"/>
          </a:xfrm>
          <a:custGeom>
            <a:avLst/>
            <a:gdLst>
              <a:gd name="T0" fmla="*/ 3 w 379"/>
              <a:gd name="T1" fmla="*/ 188 h 188"/>
              <a:gd name="T2" fmla="*/ 379 w 379"/>
              <a:gd name="T3" fmla="*/ 7 h 188"/>
              <a:gd name="T4" fmla="*/ 375 w 379"/>
              <a:gd name="T5" fmla="*/ 0 h 188"/>
              <a:gd name="T6" fmla="*/ 0 w 379"/>
              <a:gd name="T7" fmla="*/ 183 h 188"/>
              <a:gd name="T8" fmla="*/ 3 w 379"/>
              <a:gd name="T9" fmla="*/ 188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8">
                <a:moveTo>
                  <a:pt x="3" y="188"/>
                </a:moveTo>
                <a:lnTo>
                  <a:pt x="379" y="7"/>
                </a:lnTo>
                <a:lnTo>
                  <a:pt x="375" y="0"/>
                </a:lnTo>
                <a:lnTo>
                  <a:pt x="0" y="183"/>
                </a:lnTo>
                <a:lnTo>
                  <a:pt x="3" y="188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4" name="íśľiḑè">
            <a:extLst>
              <a:ext uri="{FF2B5EF4-FFF2-40B4-BE49-F238E27FC236}">
                <a16:creationId xmlns:a16="http://schemas.microsoft.com/office/drawing/2014/main" xmlns="" id="{C9A6267D-6CA9-4391-9C83-3ABCE57C1A85}"/>
              </a:ext>
            </a:extLst>
          </p:cNvPr>
          <p:cNvSpPr/>
          <p:nvPr/>
        </p:nvSpPr>
        <p:spPr bwMode="auto">
          <a:xfrm>
            <a:off x="10728070" y="2770928"/>
            <a:ext cx="444250" cy="220367"/>
          </a:xfrm>
          <a:custGeom>
            <a:avLst/>
            <a:gdLst>
              <a:gd name="T0" fmla="*/ 3 w 379"/>
              <a:gd name="T1" fmla="*/ 188 h 188"/>
              <a:gd name="T2" fmla="*/ 379 w 379"/>
              <a:gd name="T3" fmla="*/ 7 h 188"/>
              <a:gd name="T4" fmla="*/ 375 w 379"/>
              <a:gd name="T5" fmla="*/ 0 h 188"/>
              <a:gd name="T6" fmla="*/ 0 w 379"/>
              <a:gd name="T7" fmla="*/ 183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8">
                <a:moveTo>
                  <a:pt x="3" y="188"/>
                </a:moveTo>
                <a:lnTo>
                  <a:pt x="379" y="7"/>
                </a:lnTo>
                <a:lnTo>
                  <a:pt x="375" y="0"/>
                </a:lnTo>
                <a:lnTo>
                  <a:pt x="0" y="18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5" name="íṧlíḋè">
            <a:extLst>
              <a:ext uri="{FF2B5EF4-FFF2-40B4-BE49-F238E27FC236}">
                <a16:creationId xmlns:a16="http://schemas.microsoft.com/office/drawing/2014/main" xmlns="" id="{BDCDC7E8-427C-40F8-BF03-274233AF4CA1}"/>
              </a:ext>
            </a:extLst>
          </p:cNvPr>
          <p:cNvSpPr/>
          <p:nvPr/>
        </p:nvSpPr>
        <p:spPr bwMode="auto">
          <a:xfrm>
            <a:off x="10762063" y="2841258"/>
            <a:ext cx="440734" cy="214506"/>
          </a:xfrm>
          <a:custGeom>
            <a:avLst/>
            <a:gdLst>
              <a:gd name="T0" fmla="*/ 0 w 376"/>
              <a:gd name="T1" fmla="*/ 183 h 183"/>
              <a:gd name="T2" fmla="*/ 376 w 376"/>
              <a:gd name="T3" fmla="*/ 0 h 183"/>
              <a:gd name="T4" fmla="*/ 0 w 376"/>
              <a:gd name="T5" fmla="*/ 183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3">
                <a:moveTo>
                  <a:pt x="0" y="183"/>
                </a:moveTo>
                <a:lnTo>
                  <a:pt x="376" y="0"/>
                </a:lnTo>
                <a:lnTo>
                  <a:pt x="0" y="183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6" name="ïṡľiḋé">
            <a:extLst>
              <a:ext uri="{FF2B5EF4-FFF2-40B4-BE49-F238E27FC236}">
                <a16:creationId xmlns:a16="http://schemas.microsoft.com/office/drawing/2014/main" xmlns="" id="{8CD7BF97-3E9A-46C0-9520-A1FDF5507896}"/>
              </a:ext>
            </a:extLst>
          </p:cNvPr>
          <p:cNvSpPr/>
          <p:nvPr/>
        </p:nvSpPr>
        <p:spPr bwMode="auto">
          <a:xfrm flipV="1">
            <a:off x="10762063" y="2841258"/>
            <a:ext cx="440734" cy="214506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7" name="íṧļîde">
            <a:extLst>
              <a:ext uri="{FF2B5EF4-FFF2-40B4-BE49-F238E27FC236}">
                <a16:creationId xmlns:a16="http://schemas.microsoft.com/office/drawing/2014/main" xmlns="" id="{B3246915-07FC-4430-B298-561894DD65BF}"/>
              </a:ext>
            </a:extLst>
          </p:cNvPr>
          <p:cNvSpPr/>
          <p:nvPr/>
        </p:nvSpPr>
        <p:spPr bwMode="auto">
          <a:xfrm>
            <a:off x="10759718" y="2837741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6 h 187"/>
              <a:gd name="T4" fmla="*/ 376 w 379"/>
              <a:gd name="T5" fmla="*/ 0 h 187"/>
              <a:gd name="T6" fmla="*/ 0 w 379"/>
              <a:gd name="T7" fmla="*/ 183 h 187"/>
              <a:gd name="T8" fmla="*/ 4 w 379"/>
              <a:gd name="T9" fmla="*/ 187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6"/>
                </a:lnTo>
                <a:lnTo>
                  <a:pt x="376" y="0"/>
                </a:lnTo>
                <a:lnTo>
                  <a:pt x="0" y="183"/>
                </a:lnTo>
                <a:lnTo>
                  <a:pt x="4" y="187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8" name="iṩḻîďè">
            <a:extLst>
              <a:ext uri="{FF2B5EF4-FFF2-40B4-BE49-F238E27FC236}">
                <a16:creationId xmlns:a16="http://schemas.microsoft.com/office/drawing/2014/main" xmlns="" id="{CABBE75A-9585-4D8F-A7BB-355C9E7CC43D}"/>
              </a:ext>
            </a:extLst>
          </p:cNvPr>
          <p:cNvSpPr/>
          <p:nvPr/>
        </p:nvSpPr>
        <p:spPr bwMode="auto">
          <a:xfrm>
            <a:off x="10759718" y="2837741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6 h 187"/>
              <a:gd name="T4" fmla="*/ 376 w 379"/>
              <a:gd name="T5" fmla="*/ 0 h 187"/>
              <a:gd name="T6" fmla="*/ 0 w 379"/>
              <a:gd name="T7" fmla="*/ 183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6"/>
                </a:lnTo>
                <a:lnTo>
                  <a:pt x="376" y="0"/>
                </a:lnTo>
                <a:lnTo>
                  <a:pt x="0" y="18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9" name="ïṣḷíḑé">
            <a:extLst>
              <a:ext uri="{FF2B5EF4-FFF2-40B4-BE49-F238E27FC236}">
                <a16:creationId xmlns:a16="http://schemas.microsoft.com/office/drawing/2014/main" xmlns="" id="{CA0AF46C-6179-4C38-9714-6B249A276261}"/>
              </a:ext>
            </a:extLst>
          </p:cNvPr>
          <p:cNvSpPr/>
          <p:nvPr/>
        </p:nvSpPr>
        <p:spPr bwMode="auto">
          <a:xfrm>
            <a:off x="10794883" y="2908071"/>
            <a:ext cx="439562" cy="213333"/>
          </a:xfrm>
          <a:custGeom>
            <a:avLst/>
            <a:gdLst>
              <a:gd name="T0" fmla="*/ 0 w 375"/>
              <a:gd name="T1" fmla="*/ 182 h 182"/>
              <a:gd name="T2" fmla="*/ 375 w 375"/>
              <a:gd name="T3" fmla="*/ 0 h 182"/>
              <a:gd name="T4" fmla="*/ 0 w 375"/>
              <a:gd name="T5" fmla="*/ 182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5" h="182">
                <a:moveTo>
                  <a:pt x="0" y="182"/>
                </a:moveTo>
                <a:lnTo>
                  <a:pt x="375" y="0"/>
                </a:lnTo>
                <a:lnTo>
                  <a:pt x="0" y="182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0" name="îṣ1íḋê">
            <a:extLst>
              <a:ext uri="{FF2B5EF4-FFF2-40B4-BE49-F238E27FC236}">
                <a16:creationId xmlns:a16="http://schemas.microsoft.com/office/drawing/2014/main" xmlns="" id="{8DC57F80-EE09-4291-A6EE-2F2F8B62953F}"/>
              </a:ext>
            </a:extLst>
          </p:cNvPr>
          <p:cNvSpPr/>
          <p:nvPr/>
        </p:nvSpPr>
        <p:spPr bwMode="auto">
          <a:xfrm flipV="1">
            <a:off x="10794883" y="2908071"/>
            <a:ext cx="439562" cy="213333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1" name="îṡḻíďè">
            <a:extLst>
              <a:ext uri="{FF2B5EF4-FFF2-40B4-BE49-F238E27FC236}">
                <a16:creationId xmlns:a16="http://schemas.microsoft.com/office/drawing/2014/main" xmlns="" id="{CFDC544F-8775-4204-BFE3-C767ACDF6BB4}"/>
              </a:ext>
            </a:extLst>
          </p:cNvPr>
          <p:cNvSpPr/>
          <p:nvPr/>
        </p:nvSpPr>
        <p:spPr bwMode="auto">
          <a:xfrm>
            <a:off x="10792539" y="2903382"/>
            <a:ext cx="444250" cy="222711"/>
          </a:xfrm>
          <a:custGeom>
            <a:avLst/>
            <a:gdLst>
              <a:gd name="T0" fmla="*/ 3 w 379"/>
              <a:gd name="T1" fmla="*/ 190 h 190"/>
              <a:gd name="T2" fmla="*/ 379 w 379"/>
              <a:gd name="T3" fmla="*/ 7 h 190"/>
              <a:gd name="T4" fmla="*/ 376 w 379"/>
              <a:gd name="T5" fmla="*/ 0 h 190"/>
              <a:gd name="T6" fmla="*/ 0 w 379"/>
              <a:gd name="T7" fmla="*/ 183 h 190"/>
              <a:gd name="T8" fmla="*/ 3 w 379"/>
              <a:gd name="T9" fmla="*/ 190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90">
                <a:moveTo>
                  <a:pt x="3" y="190"/>
                </a:moveTo>
                <a:lnTo>
                  <a:pt x="379" y="7"/>
                </a:lnTo>
                <a:lnTo>
                  <a:pt x="376" y="0"/>
                </a:lnTo>
                <a:lnTo>
                  <a:pt x="0" y="183"/>
                </a:lnTo>
                <a:lnTo>
                  <a:pt x="3" y="190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2" name="i$ḻíḋê">
            <a:extLst>
              <a:ext uri="{FF2B5EF4-FFF2-40B4-BE49-F238E27FC236}">
                <a16:creationId xmlns:a16="http://schemas.microsoft.com/office/drawing/2014/main" xmlns="" id="{7599C30B-57FD-476F-B7AE-D74C1E34125F}"/>
              </a:ext>
            </a:extLst>
          </p:cNvPr>
          <p:cNvSpPr/>
          <p:nvPr/>
        </p:nvSpPr>
        <p:spPr bwMode="auto">
          <a:xfrm>
            <a:off x="10792539" y="2903382"/>
            <a:ext cx="444250" cy="222711"/>
          </a:xfrm>
          <a:custGeom>
            <a:avLst/>
            <a:gdLst>
              <a:gd name="T0" fmla="*/ 3 w 379"/>
              <a:gd name="T1" fmla="*/ 190 h 190"/>
              <a:gd name="T2" fmla="*/ 379 w 379"/>
              <a:gd name="T3" fmla="*/ 7 h 190"/>
              <a:gd name="T4" fmla="*/ 376 w 379"/>
              <a:gd name="T5" fmla="*/ 0 h 190"/>
              <a:gd name="T6" fmla="*/ 0 w 379"/>
              <a:gd name="T7" fmla="*/ 183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90">
                <a:moveTo>
                  <a:pt x="3" y="190"/>
                </a:moveTo>
                <a:lnTo>
                  <a:pt x="379" y="7"/>
                </a:lnTo>
                <a:lnTo>
                  <a:pt x="376" y="0"/>
                </a:lnTo>
                <a:lnTo>
                  <a:pt x="0" y="18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3" name="îŝlíḓe">
            <a:extLst>
              <a:ext uri="{FF2B5EF4-FFF2-40B4-BE49-F238E27FC236}">
                <a16:creationId xmlns:a16="http://schemas.microsoft.com/office/drawing/2014/main" xmlns="" id="{FEFC5604-38D3-411B-9BAA-C77F7ED53152}"/>
              </a:ext>
            </a:extLst>
          </p:cNvPr>
          <p:cNvSpPr/>
          <p:nvPr/>
        </p:nvSpPr>
        <p:spPr bwMode="auto">
          <a:xfrm>
            <a:off x="10826532" y="2973712"/>
            <a:ext cx="440734" cy="214506"/>
          </a:xfrm>
          <a:custGeom>
            <a:avLst/>
            <a:gdLst>
              <a:gd name="T0" fmla="*/ 0 w 376"/>
              <a:gd name="T1" fmla="*/ 183 h 183"/>
              <a:gd name="T2" fmla="*/ 376 w 376"/>
              <a:gd name="T3" fmla="*/ 0 h 183"/>
              <a:gd name="T4" fmla="*/ 0 w 376"/>
              <a:gd name="T5" fmla="*/ 183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3">
                <a:moveTo>
                  <a:pt x="0" y="183"/>
                </a:moveTo>
                <a:lnTo>
                  <a:pt x="376" y="0"/>
                </a:lnTo>
                <a:lnTo>
                  <a:pt x="0" y="183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4" name="íšḻîḑé">
            <a:extLst>
              <a:ext uri="{FF2B5EF4-FFF2-40B4-BE49-F238E27FC236}">
                <a16:creationId xmlns:a16="http://schemas.microsoft.com/office/drawing/2014/main" xmlns="" id="{917AAD08-E080-42FD-A907-33C9711DE734}"/>
              </a:ext>
            </a:extLst>
          </p:cNvPr>
          <p:cNvSpPr/>
          <p:nvPr/>
        </p:nvSpPr>
        <p:spPr bwMode="auto">
          <a:xfrm flipV="1">
            <a:off x="10826532" y="2973712"/>
            <a:ext cx="440734" cy="214506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5" name="îṡḷïḑé">
            <a:extLst>
              <a:ext uri="{FF2B5EF4-FFF2-40B4-BE49-F238E27FC236}">
                <a16:creationId xmlns:a16="http://schemas.microsoft.com/office/drawing/2014/main" xmlns="" id="{931F8ABD-9AA6-4CF5-9E3C-B692E0F053A9}"/>
              </a:ext>
            </a:extLst>
          </p:cNvPr>
          <p:cNvSpPr/>
          <p:nvPr/>
        </p:nvSpPr>
        <p:spPr bwMode="auto">
          <a:xfrm>
            <a:off x="10824187" y="2972541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4 h 187"/>
              <a:gd name="T4" fmla="*/ 376 w 379"/>
              <a:gd name="T5" fmla="*/ 0 h 187"/>
              <a:gd name="T6" fmla="*/ 0 w 379"/>
              <a:gd name="T7" fmla="*/ 181 h 187"/>
              <a:gd name="T8" fmla="*/ 4 w 379"/>
              <a:gd name="T9" fmla="*/ 187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4"/>
                </a:lnTo>
                <a:lnTo>
                  <a:pt x="376" y="0"/>
                </a:lnTo>
                <a:lnTo>
                  <a:pt x="0" y="181"/>
                </a:lnTo>
                <a:lnTo>
                  <a:pt x="4" y="187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6" name="îṧļîďé">
            <a:extLst>
              <a:ext uri="{FF2B5EF4-FFF2-40B4-BE49-F238E27FC236}">
                <a16:creationId xmlns:a16="http://schemas.microsoft.com/office/drawing/2014/main" xmlns="" id="{3A0A1A39-1E8E-4E43-BF43-8801476D4761}"/>
              </a:ext>
            </a:extLst>
          </p:cNvPr>
          <p:cNvSpPr/>
          <p:nvPr/>
        </p:nvSpPr>
        <p:spPr bwMode="auto">
          <a:xfrm>
            <a:off x="10824187" y="2972541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4 h 187"/>
              <a:gd name="T4" fmla="*/ 376 w 379"/>
              <a:gd name="T5" fmla="*/ 0 h 187"/>
              <a:gd name="T6" fmla="*/ 0 w 379"/>
              <a:gd name="T7" fmla="*/ 181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4"/>
                </a:lnTo>
                <a:lnTo>
                  <a:pt x="376" y="0"/>
                </a:lnTo>
                <a:lnTo>
                  <a:pt x="0" y="181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7" name="išļîḍé">
            <a:extLst>
              <a:ext uri="{FF2B5EF4-FFF2-40B4-BE49-F238E27FC236}">
                <a16:creationId xmlns:a16="http://schemas.microsoft.com/office/drawing/2014/main" xmlns="" id="{52499FF6-BEF7-420A-8E65-C2D7B863CF6B}"/>
              </a:ext>
            </a:extLst>
          </p:cNvPr>
          <p:cNvSpPr/>
          <p:nvPr/>
        </p:nvSpPr>
        <p:spPr bwMode="auto">
          <a:xfrm>
            <a:off x="10859353" y="3041698"/>
            <a:ext cx="439562" cy="212162"/>
          </a:xfrm>
          <a:custGeom>
            <a:avLst/>
            <a:gdLst>
              <a:gd name="T0" fmla="*/ 0 w 375"/>
              <a:gd name="T1" fmla="*/ 181 h 181"/>
              <a:gd name="T2" fmla="*/ 375 w 375"/>
              <a:gd name="T3" fmla="*/ 0 h 181"/>
              <a:gd name="T4" fmla="*/ 0 w 375"/>
              <a:gd name="T5" fmla="*/ 181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5" h="181">
                <a:moveTo>
                  <a:pt x="0" y="181"/>
                </a:moveTo>
                <a:lnTo>
                  <a:pt x="375" y="0"/>
                </a:lnTo>
                <a:lnTo>
                  <a:pt x="0" y="18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8" name="îṥlïḓê">
            <a:extLst>
              <a:ext uri="{FF2B5EF4-FFF2-40B4-BE49-F238E27FC236}">
                <a16:creationId xmlns:a16="http://schemas.microsoft.com/office/drawing/2014/main" xmlns="" id="{D30405E9-89BC-4140-A495-F73BC91A1B95}"/>
              </a:ext>
            </a:extLst>
          </p:cNvPr>
          <p:cNvSpPr/>
          <p:nvPr/>
        </p:nvSpPr>
        <p:spPr bwMode="auto">
          <a:xfrm flipV="1">
            <a:off x="10859353" y="3041698"/>
            <a:ext cx="439562" cy="212162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9" name="í$ḻidè">
            <a:extLst>
              <a:ext uri="{FF2B5EF4-FFF2-40B4-BE49-F238E27FC236}">
                <a16:creationId xmlns:a16="http://schemas.microsoft.com/office/drawing/2014/main" xmlns="" id="{5DDB4D4F-F515-4648-87CD-FD9DE177E350}"/>
              </a:ext>
            </a:extLst>
          </p:cNvPr>
          <p:cNvSpPr/>
          <p:nvPr/>
        </p:nvSpPr>
        <p:spPr bwMode="auto">
          <a:xfrm>
            <a:off x="10857008" y="3038182"/>
            <a:ext cx="444250" cy="220367"/>
          </a:xfrm>
          <a:custGeom>
            <a:avLst/>
            <a:gdLst>
              <a:gd name="T0" fmla="*/ 3 w 379"/>
              <a:gd name="T1" fmla="*/ 188 h 188"/>
              <a:gd name="T2" fmla="*/ 379 w 379"/>
              <a:gd name="T3" fmla="*/ 5 h 188"/>
              <a:gd name="T4" fmla="*/ 376 w 379"/>
              <a:gd name="T5" fmla="*/ 0 h 188"/>
              <a:gd name="T6" fmla="*/ 0 w 379"/>
              <a:gd name="T7" fmla="*/ 181 h 188"/>
              <a:gd name="T8" fmla="*/ 3 w 379"/>
              <a:gd name="T9" fmla="*/ 188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8">
                <a:moveTo>
                  <a:pt x="3" y="188"/>
                </a:moveTo>
                <a:lnTo>
                  <a:pt x="379" y="5"/>
                </a:lnTo>
                <a:lnTo>
                  <a:pt x="376" y="0"/>
                </a:lnTo>
                <a:lnTo>
                  <a:pt x="0" y="181"/>
                </a:lnTo>
                <a:lnTo>
                  <a:pt x="3" y="188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0" name="işḻíḑé">
            <a:extLst>
              <a:ext uri="{FF2B5EF4-FFF2-40B4-BE49-F238E27FC236}">
                <a16:creationId xmlns:a16="http://schemas.microsoft.com/office/drawing/2014/main" xmlns="" id="{853516C6-6AC0-4C72-8D03-E9C3A2EEF736}"/>
              </a:ext>
            </a:extLst>
          </p:cNvPr>
          <p:cNvSpPr/>
          <p:nvPr/>
        </p:nvSpPr>
        <p:spPr bwMode="auto">
          <a:xfrm>
            <a:off x="10857008" y="3038182"/>
            <a:ext cx="444250" cy="220367"/>
          </a:xfrm>
          <a:custGeom>
            <a:avLst/>
            <a:gdLst>
              <a:gd name="T0" fmla="*/ 3 w 379"/>
              <a:gd name="T1" fmla="*/ 188 h 188"/>
              <a:gd name="T2" fmla="*/ 379 w 379"/>
              <a:gd name="T3" fmla="*/ 5 h 188"/>
              <a:gd name="T4" fmla="*/ 376 w 379"/>
              <a:gd name="T5" fmla="*/ 0 h 188"/>
              <a:gd name="T6" fmla="*/ 0 w 379"/>
              <a:gd name="T7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8">
                <a:moveTo>
                  <a:pt x="3" y="188"/>
                </a:moveTo>
                <a:lnTo>
                  <a:pt x="379" y="5"/>
                </a:lnTo>
                <a:lnTo>
                  <a:pt x="376" y="0"/>
                </a:lnTo>
                <a:lnTo>
                  <a:pt x="0" y="181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1" name="îṡļiďé">
            <a:extLst>
              <a:ext uri="{FF2B5EF4-FFF2-40B4-BE49-F238E27FC236}">
                <a16:creationId xmlns:a16="http://schemas.microsoft.com/office/drawing/2014/main" xmlns="" id="{0714A9F6-8156-43F8-B22A-CBEDA0543426}"/>
              </a:ext>
            </a:extLst>
          </p:cNvPr>
          <p:cNvSpPr/>
          <p:nvPr/>
        </p:nvSpPr>
        <p:spPr bwMode="auto">
          <a:xfrm>
            <a:off x="10126749" y="3984117"/>
            <a:ext cx="528646" cy="234433"/>
          </a:xfrm>
          <a:custGeom>
            <a:avLst/>
            <a:gdLst>
              <a:gd name="T0" fmla="*/ 12 w 279"/>
              <a:gd name="T1" fmla="*/ 124 h 124"/>
              <a:gd name="T2" fmla="*/ 4 w 279"/>
              <a:gd name="T3" fmla="*/ 109 h 124"/>
              <a:gd name="T4" fmla="*/ 60 w 279"/>
              <a:gd name="T5" fmla="*/ 13 h 124"/>
              <a:gd name="T6" fmla="*/ 84 w 279"/>
              <a:gd name="T7" fmla="*/ 0 h 124"/>
              <a:gd name="T8" fmla="*/ 195 w 279"/>
              <a:gd name="T9" fmla="*/ 0 h 124"/>
              <a:gd name="T10" fmla="*/ 219 w 279"/>
              <a:gd name="T11" fmla="*/ 13 h 124"/>
              <a:gd name="T12" fmla="*/ 275 w 279"/>
              <a:gd name="T13" fmla="*/ 110 h 124"/>
              <a:gd name="T14" fmla="*/ 267 w 279"/>
              <a:gd name="T15" fmla="*/ 124 h 124"/>
              <a:gd name="T16" fmla="*/ 12 w 279"/>
              <a:gd name="T17" fmla="*/ 12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9" h="124">
                <a:moveTo>
                  <a:pt x="12" y="124"/>
                </a:moveTo>
                <a:cubicBezTo>
                  <a:pt x="3" y="124"/>
                  <a:pt x="0" y="117"/>
                  <a:pt x="4" y="109"/>
                </a:cubicBezTo>
                <a:cubicBezTo>
                  <a:pt x="60" y="13"/>
                  <a:pt x="60" y="13"/>
                  <a:pt x="60" y="13"/>
                </a:cubicBezTo>
                <a:cubicBezTo>
                  <a:pt x="64" y="5"/>
                  <a:pt x="75" y="0"/>
                  <a:pt x="84" y="0"/>
                </a:cubicBezTo>
                <a:cubicBezTo>
                  <a:pt x="195" y="0"/>
                  <a:pt x="195" y="0"/>
                  <a:pt x="195" y="0"/>
                </a:cubicBezTo>
                <a:cubicBezTo>
                  <a:pt x="204" y="0"/>
                  <a:pt x="215" y="5"/>
                  <a:pt x="219" y="13"/>
                </a:cubicBezTo>
                <a:cubicBezTo>
                  <a:pt x="275" y="110"/>
                  <a:pt x="275" y="110"/>
                  <a:pt x="275" y="110"/>
                </a:cubicBezTo>
                <a:cubicBezTo>
                  <a:pt x="279" y="117"/>
                  <a:pt x="275" y="124"/>
                  <a:pt x="267" y="124"/>
                </a:cubicBezTo>
                <a:lnTo>
                  <a:pt x="12" y="124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2" name="íSḷîdê">
            <a:extLst>
              <a:ext uri="{FF2B5EF4-FFF2-40B4-BE49-F238E27FC236}">
                <a16:creationId xmlns:a16="http://schemas.microsoft.com/office/drawing/2014/main" xmlns="" id="{65055BDF-430D-408B-B411-7AB1F6D1ECAB}"/>
              </a:ext>
            </a:extLst>
          </p:cNvPr>
          <p:cNvSpPr/>
          <p:nvPr/>
        </p:nvSpPr>
        <p:spPr bwMode="auto">
          <a:xfrm>
            <a:off x="10864041" y="3451955"/>
            <a:ext cx="345789" cy="502858"/>
          </a:xfrm>
          <a:custGeom>
            <a:avLst/>
            <a:gdLst>
              <a:gd name="T0" fmla="*/ 5 w 182"/>
              <a:gd name="T1" fmla="*/ 33 h 266"/>
              <a:gd name="T2" fmla="*/ 57 w 182"/>
              <a:gd name="T3" fmla="*/ 5 h 266"/>
              <a:gd name="T4" fmla="*/ 97 w 182"/>
              <a:gd name="T5" fmla="*/ 35 h 266"/>
              <a:gd name="T6" fmla="*/ 174 w 182"/>
              <a:gd name="T7" fmla="*/ 186 h 266"/>
              <a:gd name="T8" fmla="*/ 180 w 182"/>
              <a:gd name="T9" fmla="*/ 227 h 266"/>
              <a:gd name="T10" fmla="*/ 129 w 182"/>
              <a:gd name="T11" fmla="*/ 261 h 266"/>
              <a:gd name="T12" fmla="*/ 106 w 182"/>
              <a:gd name="T13" fmla="*/ 190 h 266"/>
              <a:gd name="T14" fmla="*/ 135 w 182"/>
              <a:gd name="T15" fmla="*/ 182 h 266"/>
              <a:gd name="T16" fmla="*/ 101 w 182"/>
              <a:gd name="T17" fmla="*/ 88 h 266"/>
              <a:gd name="T18" fmla="*/ 76 w 182"/>
              <a:gd name="T19" fmla="*/ 65 h 266"/>
              <a:gd name="T20" fmla="*/ 40 w 182"/>
              <a:gd name="T21" fmla="*/ 78 h 266"/>
              <a:gd name="T22" fmla="*/ 5 w 182"/>
              <a:gd name="T23" fmla="*/ 33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82" h="266">
                <a:moveTo>
                  <a:pt x="5" y="33"/>
                </a:moveTo>
                <a:cubicBezTo>
                  <a:pt x="5" y="33"/>
                  <a:pt x="46" y="0"/>
                  <a:pt x="57" y="5"/>
                </a:cubicBezTo>
                <a:cubicBezTo>
                  <a:pt x="57" y="5"/>
                  <a:pt x="88" y="29"/>
                  <a:pt x="97" y="35"/>
                </a:cubicBezTo>
                <a:cubicBezTo>
                  <a:pt x="106" y="40"/>
                  <a:pt x="164" y="97"/>
                  <a:pt x="174" y="186"/>
                </a:cubicBezTo>
                <a:cubicBezTo>
                  <a:pt x="174" y="186"/>
                  <a:pt x="179" y="220"/>
                  <a:pt x="180" y="227"/>
                </a:cubicBezTo>
                <a:cubicBezTo>
                  <a:pt x="182" y="234"/>
                  <a:pt x="136" y="266"/>
                  <a:pt x="129" y="261"/>
                </a:cubicBezTo>
                <a:cubicBezTo>
                  <a:pt x="121" y="256"/>
                  <a:pt x="92" y="201"/>
                  <a:pt x="106" y="190"/>
                </a:cubicBezTo>
                <a:cubicBezTo>
                  <a:pt x="119" y="180"/>
                  <a:pt x="130" y="184"/>
                  <a:pt x="135" y="182"/>
                </a:cubicBezTo>
                <a:cubicBezTo>
                  <a:pt x="141" y="179"/>
                  <a:pt x="146" y="170"/>
                  <a:pt x="101" y="88"/>
                </a:cubicBezTo>
                <a:cubicBezTo>
                  <a:pt x="101" y="88"/>
                  <a:pt x="89" y="55"/>
                  <a:pt x="76" y="65"/>
                </a:cubicBezTo>
                <a:cubicBezTo>
                  <a:pt x="62" y="76"/>
                  <a:pt x="54" y="89"/>
                  <a:pt x="40" y="78"/>
                </a:cubicBezTo>
                <a:cubicBezTo>
                  <a:pt x="26" y="66"/>
                  <a:pt x="0" y="42"/>
                  <a:pt x="5" y="33"/>
                </a:cubicBezTo>
                <a:close/>
              </a:path>
            </a:pathLst>
          </a:custGeom>
          <a:solidFill>
            <a:srgbClr val="B130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3" name="îṧľide">
            <a:extLst>
              <a:ext uri="{FF2B5EF4-FFF2-40B4-BE49-F238E27FC236}">
                <a16:creationId xmlns:a16="http://schemas.microsoft.com/office/drawing/2014/main" xmlns="" id="{7E34BE61-3874-47C1-9A94-6D911711E31A}"/>
              </a:ext>
            </a:extLst>
          </p:cNvPr>
          <p:cNvSpPr/>
          <p:nvPr/>
        </p:nvSpPr>
        <p:spPr bwMode="auto">
          <a:xfrm>
            <a:off x="11138327" y="2629096"/>
            <a:ext cx="141832" cy="229744"/>
          </a:xfrm>
          <a:custGeom>
            <a:avLst/>
            <a:gdLst>
              <a:gd name="T0" fmla="*/ 71 w 75"/>
              <a:gd name="T1" fmla="*/ 68 h 121"/>
              <a:gd name="T2" fmla="*/ 70 w 75"/>
              <a:gd name="T3" fmla="*/ 61 h 121"/>
              <a:gd name="T4" fmla="*/ 53 w 75"/>
              <a:gd name="T5" fmla="*/ 27 h 121"/>
              <a:gd name="T6" fmla="*/ 50 w 75"/>
              <a:gd name="T7" fmla="*/ 26 h 121"/>
              <a:gd name="T8" fmla="*/ 43 w 75"/>
              <a:gd name="T9" fmla="*/ 13 h 121"/>
              <a:gd name="T10" fmla="*/ 36 w 75"/>
              <a:gd name="T11" fmla="*/ 13 h 121"/>
              <a:gd name="T12" fmla="*/ 20 w 75"/>
              <a:gd name="T13" fmla="*/ 5 h 121"/>
              <a:gd name="T14" fmla="*/ 20 w 75"/>
              <a:gd name="T15" fmla="*/ 14 h 121"/>
              <a:gd name="T16" fmla="*/ 9 w 75"/>
              <a:gd name="T17" fmla="*/ 34 h 121"/>
              <a:gd name="T18" fmla="*/ 1 w 75"/>
              <a:gd name="T19" fmla="*/ 62 h 121"/>
              <a:gd name="T20" fmla="*/ 15 w 75"/>
              <a:gd name="T21" fmla="*/ 70 h 121"/>
              <a:gd name="T22" fmla="*/ 25 w 75"/>
              <a:gd name="T23" fmla="*/ 61 h 121"/>
              <a:gd name="T24" fmla="*/ 25 w 75"/>
              <a:gd name="T25" fmla="*/ 82 h 121"/>
              <a:gd name="T26" fmla="*/ 37 w 75"/>
              <a:gd name="T27" fmla="*/ 89 h 121"/>
              <a:gd name="T28" fmla="*/ 40 w 75"/>
              <a:gd name="T29" fmla="*/ 88 h 121"/>
              <a:gd name="T30" fmla="*/ 39 w 75"/>
              <a:gd name="T31" fmla="*/ 101 h 121"/>
              <a:gd name="T32" fmla="*/ 63 w 75"/>
              <a:gd name="T33" fmla="*/ 111 h 121"/>
              <a:gd name="T34" fmla="*/ 71 w 75"/>
              <a:gd name="T35" fmla="*/ 68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5" h="121">
                <a:moveTo>
                  <a:pt x="71" y="68"/>
                </a:moveTo>
                <a:cubicBezTo>
                  <a:pt x="72" y="65"/>
                  <a:pt x="71" y="63"/>
                  <a:pt x="70" y="61"/>
                </a:cubicBezTo>
                <a:cubicBezTo>
                  <a:pt x="66" y="48"/>
                  <a:pt x="59" y="35"/>
                  <a:pt x="53" y="27"/>
                </a:cubicBezTo>
                <a:cubicBezTo>
                  <a:pt x="52" y="26"/>
                  <a:pt x="51" y="26"/>
                  <a:pt x="50" y="26"/>
                </a:cubicBezTo>
                <a:cubicBezTo>
                  <a:pt x="48" y="20"/>
                  <a:pt x="45" y="16"/>
                  <a:pt x="43" y="13"/>
                </a:cubicBezTo>
                <a:cubicBezTo>
                  <a:pt x="40" y="11"/>
                  <a:pt x="38" y="11"/>
                  <a:pt x="36" y="13"/>
                </a:cubicBezTo>
                <a:cubicBezTo>
                  <a:pt x="34" y="5"/>
                  <a:pt x="29" y="0"/>
                  <a:pt x="20" y="5"/>
                </a:cubicBezTo>
                <a:cubicBezTo>
                  <a:pt x="16" y="8"/>
                  <a:pt x="17" y="13"/>
                  <a:pt x="20" y="14"/>
                </a:cubicBezTo>
                <a:cubicBezTo>
                  <a:pt x="15" y="19"/>
                  <a:pt x="11" y="28"/>
                  <a:pt x="9" y="34"/>
                </a:cubicBezTo>
                <a:cubicBezTo>
                  <a:pt x="5" y="42"/>
                  <a:pt x="0" y="53"/>
                  <a:pt x="1" y="62"/>
                </a:cubicBezTo>
                <a:cubicBezTo>
                  <a:pt x="1" y="68"/>
                  <a:pt x="9" y="74"/>
                  <a:pt x="15" y="70"/>
                </a:cubicBezTo>
                <a:cubicBezTo>
                  <a:pt x="19" y="67"/>
                  <a:pt x="22" y="64"/>
                  <a:pt x="25" y="61"/>
                </a:cubicBezTo>
                <a:cubicBezTo>
                  <a:pt x="23" y="68"/>
                  <a:pt x="23" y="76"/>
                  <a:pt x="25" y="82"/>
                </a:cubicBezTo>
                <a:cubicBezTo>
                  <a:pt x="27" y="88"/>
                  <a:pt x="32" y="90"/>
                  <a:pt x="37" y="89"/>
                </a:cubicBezTo>
                <a:cubicBezTo>
                  <a:pt x="38" y="89"/>
                  <a:pt x="39" y="89"/>
                  <a:pt x="40" y="88"/>
                </a:cubicBezTo>
                <a:cubicBezTo>
                  <a:pt x="39" y="93"/>
                  <a:pt x="38" y="97"/>
                  <a:pt x="39" y="101"/>
                </a:cubicBezTo>
                <a:cubicBezTo>
                  <a:pt x="42" y="113"/>
                  <a:pt x="53" y="121"/>
                  <a:pt x="63" y="111"/>
                </a:cubicBezTo>
                <a:cubicBezTo>
                  <a:pt x="74" y="101"/>
                  <a:pt x="75" y="84"/>
                  <a:pt x="71" y="68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4" name="íšļïḍè">
            <a:extLst>
              <a:ext uri="{FF2B5EF4-FFF2-40B4-BE49-F238E27FC236}">
                <a16:creationId xmlns:a16="http://schemas.microsoft.com/office/drawing/2014/main" xmlns="" id="{0DD52E19-D891-4232-ADBA-332A14357095}"/>
              </a:ext>
            </a:extLst>
          </p:cNvPr>
          <p:cNvSpPr/>
          <p:nvPr/>
        </p:nvSpPr>
        <p:spPr bwMode="auto">
          <a:xfrm>
            <a:off x="11071514" y="3566826"/>
            <a:ext cx="128939" cy="212162"/>
          </a:xfrm>
          <a:custGeom>
            <a:avLst/>
            <a:gdLst>
              <a:gd name="T0" fmla="*/ 35 w 68"/>
              <a:gd name="T1" fmla="*/ 7 h 112"/>
              <a:gd name="T2" fmla="*/ 24 w 68"/>
              <a:gd name="T3" fmla="*/ 1 h 112"/>
              <a:gd name="T4" fmla="*/ 20 w 68"/>
              <a:gd name="T5" fmla="*/ 17 h 112"/>
              <a:gd name="T6" fmla="*/ 20 w 68"/>
              <a:gd name="T7" fmla="*/ 17 h 112"/>
              <a:gd name="T8" fmla="*/ 19 w 68"/>
              <a:gd name="T9" fmla="*/ 21 h 112"/>
              <a:gd name="T10" fmla="*/ 13 w 68"/>
              <a:gd name="T11" fmla="*/ 32 h 112"/>
              <a:gd name="T12" fmla="*/ 3 w 68"/>
              <a:gd name="T13" fmla="*/ 45 h 112"/>
              <a:gd name="T14" fmla="*/ 23 w 68"/>
              <a:gd name="T15" fmla="*/ 58 h 112"/>
              <a:gd name="T16" fmla="*/ 21 w 68"/>
              <a:gd name="T17" fmla="*/ 66 h 112"/>
              <a:gd name="T18" fmla="*/ 34 w 68"/>
              <a:gd name="T19" fmla="*/ 82 h 112"/>
              <a:gd name="T20" fmla="*/ 32 w 68"/>
              <a:gd name="T21" fmla="*/ 92 h 112"/>
              <a:gd name="T22" fmla="*/ 49 w 68"/>
              <a:gd name="T23" fmla="*/ 105 h 112"/>
              <a:gd name="T24" fmla="*/ 65 w 68"/>
              <a:gd name="T25" fmla="*/ 74 h 112"/>
              <a:gd name="T26" fmla="*/ 35 w 68"/>
              <a:gd name="T27" fmla="*/ 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8" h="112">
                <a:moveTo>
                  <a:pt x="35" y="7"/>
                </a:moveTo>
                <a:cubicBezTo>
                  <a:pt x="34" y="3"/>
                  <a:pt x="30" y="0"/>
                  <a:pt x="24" y="1"/>
                </a:cubicBezTo>
                <a:cubicBezTo>
                  <a:pt x="15" y="2"/>
                  <a:pt x="13" y="13"/>
                  <a:pt x="20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19" y="19"/>
                  <a:pt x="19" y="20"/>
                  <a:pt x="19" y="21"/>
                </a:cubicBezTo>
                <a:cubicBezTo>
                  <a:pt x="18" y="25"/>
                  <a:pt x="16" y="28"/>
                  <a:pt x="13" y="32"/>
                </a:cubicBezTo>
                <a:cubicBezTo>
                  <a:pt x="11" y="36"/>
                  <a:pt x="4" y="40"/>
                  <a:pt x="3" y="45"/>
                </a:cubicBezTo>
                <a:cubicBezTo>
                  <a:pt x="0" y="58"/>
                  <a:pt x="13" y="64"/>
                  <a:pt x="23" y="58"/>
                </a:cubicBezTo>
                <a:cubicBezTo>
                  <a:pt x="23" y="61"/>
                  <a:pt x="22" y="63"/>
                  <a:pt x="21" y="66"/>
                </a:cubicBezTo>
                <a:cubicBezTo>
                  <a:pt x="20" y="74"/>
                  <a:pt x="25" y="83"/>
                  <a:pt x="34" y="82"/>
                </a:cubicBezTo>
                <a:cubicBezTo>
                  <a:pt x="32" y="86"/>
                  <a:pt x="32" y="89"/>
                  <a:pt x="32" y="92"/>
                </a:cubicBezTo>
                <a:cubicBezTo>
                  <a:pt x="32" y="102"/>
                  <a:pt x="39" y="112"/>
                  <a:pt x="49" y="105"/>
                </a:cubicBezTo>
                <a:cubicBezTo>
                  <a:pt x="59" y="99"/>
                  <a:pt x="64" y="84"/>
                  <a:pt x="65" y="74"/>
                </a:cubicBezTo>
                <a:cubicBezTo>
                  <a:pt x="68" y="56"/>
                  <a:pt x="38" y="6"/>
                  <a:pt x="35" y="7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5" name="ïṥļiḑe">
            <a:extLst>
              <a:ext uri="{FF2B5EF4-FFF2-40B4-BE49-F238E27FC236}">
                <a16:creationId xmlns:a16="http://schemas.microsoft.com/office/drawing/2014/main" xmlns="" id="{C33DA16E-174F-445B-B970-0ECC052065D5}"/>
              </a:ext>
            </a:extLst>
          </p:cNvPr>
          <p:cNvSpPr/>
          <p:nvPr/>
        </p:nvSpPr>
        <p:spPr bwMode="auto">
          <a:xfrm>
            <a:off x="7402641" y="3104994"/>
            <a:ext cx="144176" cy="206301"/>
          </a:xfrm>
          <a:custGeom>
            <a:avLst/>
            <a:gdLst>
              <a:gd name="T0" fmla="*/ 73 w 76"/>
              <a:gd name="T1" fmla="*/ 42 h 109"/>
              <a:gd name="T2" fmla="*/ 56 w 76"/>
              <a:gd name="T3" fmla="*/ 20 h 109"/>
              <a:gd name="T4" fmla="*/ 36 w 76"/>
              <a:gd name="T5" fmla="*/ 12 h 109"/>
              <a:gd name="T6" fmla="*/ 10 w 76"/>
              <a:gd name="T7" fmla="*/ 1 h 109"/>
              <a:gd name="T8" fmla="*/ 6 w 76"/>
              <a:gd name="T9" fmla="*/ 5 h 109"/>
              <a:gd name="T10" fmla="*/ 6 w 76"/>
              <a:gd name="T11" fmla="*/ 6 h 109"/>
              <a:gd name="T12" fmla="*/ 7 w 76"/>
              <a:gd name="T13" fmla="*/ 18 h 109"/>
              <a:gd name="T14" fmla="*/ 9 w 76"/>
              <a:gd name="T15" fmla="*/ 19 h 109"/>
              <a:gd name="T16" fmla="*/ 13 w 76"/>
              <a:gd name="T17" fmla="*/ 25 h 109"/>
              <a:gd name="T18" fmla="*/ 8 w 76"/>
              <a:gd name="T19" fmla="*/ 32 h 109"/>
              <a:gd name="T20" fmla="*/ 9 w 76"/>
              <a:gd name="T21" fmla="*/ 39 h 109"/>
              <a:gd name="T22" fmla="*/ 4 w 76"/>
              <a:gd name="T23" fmla="*/ 45 h 109"/>
              <a:gd name="T24" fmla="*/ 5 w 76"/>
              <a:gd name="T25" fmla="*/ 53 h 109"/>
              <a:gd name="T26" fmla="*/ 1 w 76"/>
              <a:gd name="T27" fmla="*/ 59 h 109"/>
              <a:gd name="T28" fmla="*/ 4 w 76"/>
              <a:gd name="T29" fmla="*/ 71 h 109"/>
              <a:gd name="T30" fmla="*/ 9 w 76"/>
              <a:gd name="T31" fmla="*/ 77 h 109"/>
              <a:gd name="T32" fmla="*/ 62 w 76"/>
              <a:gd name="T33" fmla="*/ 98 h 109"/>
              <a:gd name="T34" fmla="*/ 65 w 76"/>
              <a:gd name="T35" fmla="*/ 86 h 109"/>
              <a:gd name="T36" fmla="*/ 65 w 76"/>
              <a:gd name="T37" fmla="*/ 85 h 109"/>
              <a:gd name="T38" fmla="*/ 65 w 76"/>
              <a:gd name="T39" fmla="*/ 76 h 109"/>
              <a:gd name="T40" fmla="*/ 68 w 76"/>
              <a:gd name="T41" fmla="*/ 65 h 109"/>
              <a:gd name="T42" fmla="*/ 67 w 76"/>
              <a:gd name="T43" fmla="*/ 64 h 109"/>
              <a:gd name="T44" fmla="*/ 72 w 76"/>
              <a:gd name="T45" fmla="*/ 58 h 109"/>
              <a:gd name="T46" fmla="*/ 69 w 76"/>
              <a:gd name="T47" fmla="*/ 48 h 109"/>
              <a:gd name="T48" fmla="*/ 73 w 76"/>
              <a:gd name="T49" fmla="*/ 42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6" h="109">
                <a:moveTo>
                  <a:pt x="73" y="42"/>
                </a:moveTo>
                <a:cubicBezTo>
                  <a:pt x="76" y="32"/>
                  <a:pt x="64" y="24"/>
                  <a:pt x="56" y="20"/>
                </a:cubicBezTo>
                <a:cubicBezTo>
                  <a:pt x="50" y="17"/>
                  <a:pt x="43" y="14"/>
                  <a:pt x="36" y="12"/>
                </a:cubicBezTo>
                <a:cubicBezTo>
                  <a:pt x="27" y="9"/>
                  <a:pt x="18" y="4"/>
                  <a:pt x="10" y="1"/>
                </a:cubicBezTo>
                <a:cubicBezTo>
                  <a:pt x="7" y="0"/>
                  <a:pt x="5" y="3"/>
                  <a:pt x="6" y="5"/>
                </a:cubicBezTo>
                <a:cubicBezTo>
                  <a:pt x="6" y="6"/>
                  <a:pt x="6" y="6"/>
                  <a:pt x="6" y="6"/>
                </a:cubicBezTo>
                <a:cubicBezTo>
                  <a:pt x="3" y="9"/>
                  <a:pt x="2" y="15"/>
                  <a:pt x="7" y="18"/>
                </a:cubicBezTo>
                <a:cubicBezTo>
                  <a:pt x="8" y="18"/>
                  <a:pt x="8" y="19"/>
                  <a:pt x="9" y="19"/>
                </a:cubicBezTo>
                <a:cubicBezTo>
                  <a:pt x="10" y="21"/>
                  <a:pt x="11" y="23"/>
                  <a:pt x="13" y="25"/>
                </a:cubicBezTo>
                <a:cubicBezTo>
                  <a:pt x="10" y="26"/>
                  <a:pt x="8" y="29"/>
                  <a:pt x="8" y="32"/>
                </a:cubicBezTo>
                <a:cubicBezTo>
                  <a:pt x="8" y="35"/>
                  <a:pt x="8" y="37"/>
                  <a:pt x="9" y="39"/>
                </a:cubicBezTo>
                <a:cubicBezTo>
                  <a:pt x="7" y="40"/>
                  <a:pt x="5" y="42"/>
                  <a:pt x="4" y="45"/>
                </a:cubicBezTo>
                <a:cubicBezTo>
                  <a:pt x="3" y="48"/>
                  <a:pt x="4" y="50"/>
                  <a:pt x="5" y="53"/>
                </a:cubicBezTo>
                <a:cubicBezTo>
                  <a:pt x="3" y="54"/>
                  <a:pt x="2" y="56"/>
                  <a:pt x="1" y="59"/>
                </a:cubicBezTo>
                <a:cubicBezTo>
                  <a:pt x="0" y="64"/>
                  <a:pt x="1" y="68"/>
                  <a:pt x="4" y="71"/>
                </a:cubicBezTo>
                <a:cubicBezTo>
                  <a:pt x="5" y="73"/>
                  <a:pt x="6" y="76"/>
                  <a:pt x="9" y="77"/>
                </a:cubicBezTo>
                <a:cubicBezTo>
                  <a:pt x="28" y="86"/>
                  <a:pt x="38" y="109"/>
                  <a:pt x="62" y="98"/>
                </a:cubicBezTo>
                <a:cubicBezTo>
                  <a:pt x="66" y="96"/>
                  <a:pt x="68" y="89"/>
                  <a:pt x="65" y="86"/>
                </a:cubicBezTo>
                <a:cubicBezTo>
                  <a:pt x="65" y="85"/>
                  <a:pt x="65" y="85"/>
                  <a:pt x="65" y="85"/>
                </a:cubicBezTo>
                <a:cubicBezTo>
                  <a:pt x="66" y="83"/>
                  <a:pt x="66" y="79"/>
                  <a:pt x="65" y="76"/>
                </a:cubicBezTo>
                <a:cubicBezTo>
                  <a:pt x="68" y="74"/>
                  <a:pt x="71" y="69"/>
                  <a:pt x="68" y="65"/>
                </a:cubicBezTo>
                <a:cubicBezTo>
                  <a:pt x="67" y="64"/>
                  <a:pt x="67" y="64"/>
                  <a:pt x="67" y="64"/>
                </a:cubicBezTo>
                <a:cubicBezTo>
                  <a:pt x="69" y="63"/>
                  <a:pt x="70" y="61"/>
                  <a:pt x="72" y="58"/>
                </a:cubicBezTo>
                <a:cubicBezTo>
                  <a:pt x="73" y="54"/>
                  <a:pt x="72" y="51"/>
                  <a:pt x="69" y="48"/>
                </a:cubicBezTo>
                <a:cubicBezTo>
                  <a:pt x="71" y="47"/>
                  <a:pt x="73" y="45"/>
                  <a:pt x="73" y="42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6" name="ïšľïďê">
            <a:extLst>
              <a:ext uri="{FF2B5EF4-FFF2-40B4-BE49-F238E27FC236}">
                <a16:creationId xmlns:a16="http://schemas.microsoft.com/office/drawing/2014/main" xmlns="" id="{69853D7D-2D5A-48A7-B8D3-0570B891ABB7}"/>
              </a:ext>
            </a:extLst>
          </p:cNvPr>
          <p:cNvSpPr/>
          <p:nvPr/>
        </p:nvSpPr>
        <p:spPr bwMode="auto">
          <a:xfrm>
            <a:off x="10513564" y="2047704"/>
            <a:ext cx="184030" cy="94946"/>
          </a:xfrm>
          <a:custGeom>
            <a:avLst/>
            <a:gdLst>
              <a:gd name="T0" fmla="*/ 90 w 97"/>
              <a:gd name="T1" fmla="*/ 26 h 50"/>
              <a:gd name="T2" fmla="*/ 46 w 97"/>
              <a:gd name="T3" fmla="*/ 13 h 50"/>
              <a:gd name="T4" fmla="*/ 7 w 97"/>
              <a:gd name="T5" fmla="*/ 3 h 50"/>
              <a:gd name="T6" fmla="*/ 3 w 97"/>
              <a:gd name="T7" fmla="*/ 15 h 50"/>
              <a:gd name="T8" fmla="*/ 39 w 97"/>
              <a:gd name="T9" fmla="*/ 40 h 50"/>
              <a:gd name="T10" fmla="*/ 84 w 97"/>
              <a:gd name="T11" fmla="*/ 47 h 50"/>
              <a:gd name="T12" fmla="*/ 90 w 97"/>
              <a:gd name="T13" fmla="*/ 2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7" h="50">
                <a:moveTo>
                  <a:pt x="90" y="26"/>
                </a:moveTo>
                <a:cubicBezTo>
                  <a:pt x="78" y="15"/>
                  <a:pt x="61" y="17"/>
                  <a:pt x="46" y="13"/>
                </a:cubicBezTo>
                <a:cubicBezTo>
                  <a:pt x="32" y="10"/>
                  <a:pt x="22" y="0"/>
                  <a:pt x="7" y="3"/>
                </a:cubicBezTo>
                <a:cubicBezTo>
                  <a:pt x="1" y="4"/>
                  <a:pt x="0" y="11"/>
                  <a:pt x="3" y="15"/>
                </a:cubicBezTo>
                <a:cubicBezTo>
                  <a:pt x="13" y="26"/>
                  <a:pt x="26" y="35"/>
                  <a:pt x="39" y="40"/>
                </a:cubicBezTo>
                <a:cubicBezTo>
                  <a:pt x="52" y="45"/>
                  <a:pt x="71" y="50"/>
                  <a:pt x="84" y="47"/>
                </a:cubicBezTo>
                <a:cubicBezTo>
                  <a:pt x="93" y="45"/>
                  <a:pt x="97" y="32"/>
                  <a:pt x="90" y="26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7" name="iṩļïḍé">
            <a:extLst>
              <a:ext uri="{FF2B5EF4-FFF2-40B4-BE49-F238E27FC236}">
                <a16:creationId xmlns:a16="http://schemas.microsoft.com/office/drawing/2014/main" xmlns="" id="{05D8CE5F-2491-45F0-BA8C-E0A30FB66C3E}"/>
              </a:ext>
            </a:extLst>
          </p:cNvPr>
          <p:cNvSpPr/>
          <p:nvPr/>
        </p:nvSpPr>
        <p:spPr bwMode="auto">
          <a:xfrm>
            <a:off x="7237365" y="2134443"/>
            <a:ext cx="228572" cy="248499"/>
          </a:xfrm>
          <a:custGeom>
            <a:avLst/>
            <a:gdLst>
              <a:gd name="T0" fmla="*/ 88 w 120"/>
              <a:gd name="T1" fmla="*/ 4 h 131"/>
              <a:gd name="T2" fmla="*/ 65 w 120"/>
              <a:gd name="T3" fmla="*/ 0 h 131"/>
              <a:gd name="T4" fmla="*/ 55 w 120"/>
              <a:gd name="T5" fmla="*/ 16 h 131"/>
              <a:gd name="T6" fmla="*/ 80 w 120"/>
              <a:gd name="T7" fmla="*/ 19 h 131"/>
              <a:gd name="T8" fmla="*/ 102 w 120"/>
              <a:gd name="T9" fmla="*/ 57 h 131"/>
              <a:gd name="T10" fmla="*/ 98 w 120"/>
              <a:gd name="T11" fmla="*/ 81 h 131"/>
              <a:gd name="T12" fmla="*/ 67 w 120"/>
              <a:gd name="T13" fmla="*/ 111 h 131"/>
              <a:gd name="T14" fmla="*/ 35 w 120"/>
              <a:gd name="T15" fmla="*/ 106 h 131"/>
              <a:gd name="T16" fmla="*/ 13 w 120"/>
              <a:gd name="T17" fmla="*/ 80 h 131"/>
              <a:gd name="T18" fmla="*/ 0 w 120"/>
              <a:gd name="T19" fmla="*/ 99 h 131"/>
              <a:gd name="T20" fmla="*/ 26 w 120"/>
              <a:gd name="T21" fmla="*/ 122 h 131"/>
              <a:gd name="T22" fmla="*/ 70 w 120"/>
              <a:gd name="T23" fmla="*/ 128 h 131"/>
              <a:gd name="T24" fmla="*/ 112 w 120"/>
              <a:gd name="T25" fmla="*/ 87 h 131"/>
              <a:gd name="T26" fmla="*/ 116 w 120"/>
              <a:gd name="T27" fmla="*/ 54 h 131"/>
              <a:gd name="T28" fmla="*/ 88 w 120"/>
              <a:gd name="T29" fmla="*/ 4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0" h="131">
                <a:moveTo>
                  <a:pt x="88" y="4"/>
                </a:moveTo>
                <a:cubicBezTo>
                  <a:pt x="65" y="0"/>
                  <a:pt x="65" y="0"/>
                  <a:pt x="65" y="0"/>
                </a:cubicBezTo>
                <a:cubicBezTo>
                  <a:pt x="62" y="5"/>
                  <a:pt x="58" y="11"/>
                  <a:pt x="55" y="16"/>
                </a:cubicBezTo>
                <a:cubicBezTo>
                  <a:pt x="80" y="19"/>
                  <a:pt x="80" y="19"/>
                  <a:pt x="80" y="19"/>
                </a:cubicBezTo>
                <a:cubicBezTo>
                  <a:pt x="95" y="21"/>
                  <a:pt x="104" y="38"/>
                  <a:pt x="102" y="57"/>
                </a:cubicBezTo>
                <a:cubicBezTo>
                  <a:pt x="98" y="81"/>
                  <a:pt x="98" y="81"/>
                  <a:pt x="98" y="81"/>
                </a:cubicBezTo>
                <a:cubicBezTo>
                  <a:pt x="96" y="99"/>
                  <a:pt x="82" y="113"/>
                  <a:pt x="67" y="111"/>
                </a:cubicBezTo>
                <a:cubicBezTo>
                  <a:pt x="35" y="106"/>
                  <a:pt x="35" y="106"/>
                  <a:pt x="35" y="106"/>
                </a:cubicBezTo>
                <a:cubicBezTo>
                  <a:pt x="23" y="104"/>
                  <a:pt x="15" y="94"/>
                  <a:pt x="13" y="80"/>
                </a:cubicBezTo>
                <a:cubicBezTo>
                  <a:pt x="9" y="86"/>
                  <a:pt x="5" y="93"/>
                  <a:pt x="0" y="99"/>
                </a:cubicBezTo>
                <a:cubicBezTo>
                  <a:pt x="5" y="111"/>
                  <a:pt x="14" y="120"/>
                  <a:pt x="26" y="122"/>
                </a:cubicBezTo>
                <a:cubicBezTo>
                  <a:pt x="70" y="128"/>
                  <a:pt x="70" y="128"/>
                  <a:pt x="70" y="128"/>
                </a:cubicBezTo>
                <a:cubicBezTo>
                  <a:pt x="89" y="131"/>
                  <a:pt x="108" y="113"/>
                  <a:pt x="112" y="87"/>
                </a:cubicBezTo>
                <a:cubicBezTo>
                  <a:pt x="116" y="54"/>
                  <a:pt x="116" y="54"/>
                  <a:pt x="116" y="54"/>
                </a:cubicBezTo>
                <a:cubicBezTo>
                  <a:pt x="120" y="29"/>
                  <a:pt x="107" y="6"/>
                  <a:pt x="88" y="4"/>
                </a:cubicBezTo>
                <a:close/>
              </a:path>
            </a:pathLst>
          </a:custGeom>
          <a:solidFill>
            <a:srgbClr val="FCB7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8" name="iṧ1ïḍè">
            <a:extLst>
              <a:ext uri="{FF2B5EF4-FFF2-40B4-BE49-F238E27FC236}">
                <a16:creationId xmlns:a16="http://schemas.microsoft.com/office/drawing/2014/main" xmlns="" id="{36076723-D218-4EB9-A179-2011F52AFA79}"/>
              </a:ext>
            </a:extLst>
          </p:cNvPr>
          <p:cNvSpPr/>
          <p:nvPr/>
        </p:nvSpPr>
        <p:spPr bwMode="auto">
          <a:xfrm>
            <a:off x="7052164" y="2025432"/>
            <a:ext cx="375093" cy="412602"/>
          </a:xfrm>
          <a:custGeom>
            <a:avLst/>
            <a:gdLst>
              <a:gd name="T0" fmla="*/ 134 w 198"/>
              <a:gd name="T1" fmla="*/ 208 h 218"/>
              <a:gd name="T2" fmla="*/ 118 w 198"/>
              <a:gd name="T3" fmla="*/ 217 h 218"/>
              <a:gd name="T4" fmla="*/ 26 w 198"/>
              <a:gd name="T5" fmla="*/ 204 h 218"/>
              <a:gd name="T6" fmla="*/ 13 w 198"/>
              <a:gd name="T7" fmla="*/ 190 h 218"/>
              <a:gd name="T8" fmla="*/ 1 w 198"/>
              <a:gd name="T9" fmla="*/ 12 h 218"/>
              <a:gd name="T10" fmla="*/ 12 w 198"/>
              <a:gd name="T11" fmla="*/ 1 h 218"/>
              <a:gd name="T12" fmla="*/ 188 w 198"/>
              <a:gd name="T13" fmla="*/ 27 h 218"/>
              <a:gd name="T14" fmla="*/ 196 w 198"/>
              <a:gd name="T15" fmla="*/ 40 h 218"/>
              <a:gd name="T16" fmla="*/ 134 w 198"/>
              <a:gd name="T17" fmla="*/ 20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8" h="218">
                <a:moveTo>
                  <a:pt x="134" y="208"/>
                </a:moveTo>
                <a:cubicBezTo>
                  <a:pt x="132" y="214"/>
                  <a:pt x="124" y="218"/>
                  <a:pt x="118" y="217"/>
                </a:cubicBezTo>
                <a:cubicBezTo>
                  <a:pt x="26" y="204"/>
                  <a:pt x="26" y="204"/>
                  <a:pt x="26" y="204"/>
                </a:cubicBezTo>
                <a:cubicBezTo>
                  <a:pt x="19" y="203"/>
                  <a:pt x="14" y="197"/>
                  <a:pt x="13" y="190"/>
                </a:cubicBezTo>
                <a:cubicBezTo>
                  <a:pt x="1" y="12"/>
                  <a:pt x="1" y="12"/>
                  <a:pt x="1" y="12"/>
                </a:cubicBezTo>
                <a:cubicBezTo>
                  <a:pt x="0" y="5"/>
                  <a:pt x="5" y="0"/>
                  <a:pt x="12" y="1"/>
                </a:cubicBezTo>
                <a:cubicBezTo>
                  <a:pt x="188" y="27"/>
                  <a:pt x="188" y="27"/>
                  <a:pt x="188" y="27"/>
                </a:cubicBezTo>
                <a:cubicBezTo>
                  <a:pt x="195" y="28"/>
                  <a:pt x="198" y="33"/>
                  <a:pt x="196" y="40"/>
                </a:cubicBezTo>
                <a:lnTo>
                  <a:pt x="134" y="208"/>
                </a:lnTo>
                <a:close/>
              </a:path>
            </a:pathLst>
          </a:custGeom>
          <a:solidFill>
            <a:srgbClr val="FCB7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9" name="ïşḻïdé">
            <a:extLst>
              <a:ext uri="{FF2B5EF4-FFF2-40B4-BE49-F238E27FC236}">
                <a16:creationId xmlns:a16="http://schemas.microsoft.com/office/drawing/2014/main" xmlns="" id="{69DAC6C8-7F3A-45FF-9C43-9905F9FE900A}"/>
              </a:ext>
            </a:extLst>
          </p:cNvPr>
          <p:cNvSpPr/>
          <p:nvPr/>
        </p:nvSpPr>
        <p:spPr bwMode="auto">
          <a:xfrm>
            <a:off x="7368648" y="2210634"/>
            <a:ext cx="178169" cy="94946"/>
          </a:xfrm>
          <a:custGeom>
            <a:avLst/>
            <a:gdLst>
              <a:gd name="T0" fmla="*/ 92 w 94"/>
              <a:gd name="T1" fmla="*/ 39 h 50"/>
              <a:gd name="T2" fmla="*/ 51 w 94"/>
              <a:gd name="T3" fmla="*/ 13 h 50"/>
              <a:gd name="T4" fmla="*/ 16 w 94"/>
              <a:gd name="T5" fmla="*/ 8 h 50"/>
              <a:gd name="T6" fmla="*/ 7 w 94"/>
              <a:gd name="T7" fmla="*/ 39 h 50"/>
              <a:gd name="T8" fmla="*/ 40 w 94"/>
              <a:gd name="T9" fmla="*/ 49 h 50"/>
              <a:gd name="T10" fmla="*/ 52 w 94"/>
              <a:gd name="T11" fmla="*/ 39 h 50"/>
              <a:gd name="T12" fmla="*/ 89 w 94"/>
              <a:gd name="T13" fmla="*/ 47 h 50"/>
              <a:gd name="T14" fmla="*/ 92 w 94"/>
              <a:gd name="T15" fmla="*/ 39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4" h="50">
                <a:moveTo>
                  <a:pt x="92" y="39"/>
                </a:moveTo>
                <a:cubicBezTo>
                  <a:pt x="79" y="29"/>
                  <a:pt x="64" y="23"/>
                  <a:pt x="51" y="13"/>
                </a:cubicBezTo>
                <a:cubicBezTo>
                  <a:pt x="41" y="4"/>
                  <a:pt x="27" y="0"/>
                  <a:pt x="16" y="8"/>
                </a:cubicBezTo>
                <a:cubicBezTo>
                  <a:pt x="5" y="16"/>
                  <a:pt x="0" y="27"/>
                  <a:pt x="7" y="39"/>
                </a:cubicBezTo>
                <a:cubicBezTo>
                  <a:pt x="13" y="50"/>
                  <a:pt x="30" y="50"/>
                  <a:pt x="40" y="49"/>
                </a:cubicBezTo>
                <a:cubicBezTo>
                  <a:pt x="46" y="49"/>
                  <a:pt x="50" y="44"/>
                  <a:pt x="52" y="39"/>
                </a:cubicBezTo>
                <a:cubicBezTo>
                  <a:pt x="64" y="44"/>
                  <a:pt x="77" y="47"/>
                  <a:pt x="89" y="47"/>
                </a:cubicBezTo>
                <a:cubicBezTo>
                  <a:pt x="93" y="47"/>
                  <a:pt x="94" y="42"/>
                  <a:pt x="92" y="39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0" name="ïṧ1iḋè">
            <a:extLst>
              <a:ext uri="{FF2B5EF4-FFF2-40B4-BE49-F238E27FC236}">
                <a16:creationId xmlns:a16="http://schemas.microsoft.com/office/drawing/2014/main" xmlns="" id="{B2052F84-8805-40D0-8E7F-DF11C746F5F5}"/>
              </a:ext>
            </a:extLst>
          </p:cNvPr>
          <p:cNvSpPr/>
          <p:nvPr/>
        </p:nvSpPr>
        <p:spPr bwMode="auto">
          <a:xfrm>
            <a:off x="8748285" y="4028660"/>
            <a:ext cx="607181" cy="98462"/>
          </a:xfrm>
          <a:custGeom>
            <a:avLst/>
            <a:gdLst>
              <a:gd name="T0" fmla="*/ 518 w 518"/>
              <a:gd name="T1" fmla="*/ 84 h 84"/>
              <a:gd name="T2" fmla="*/ 0 w 518"/>
              <a:gd name="T3" fmla="*/ 7 h 84"/>
              <a:gd name="T4" fmla="*/ 0 w 518"/>
              <a:gd name="T5" fmla="*/ 0 h 84"/>
              <a:gd name="T6" fmla="*/ 518 w 518"/>
              <a:gd name="T7" fmla="*/ 0 h 84"/>
              <a:gd name="T8" fmla="*/ 518 w 518"/>
              <a:gd name="T9" fmla="*/ 8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8" h="84">
                <a:moveTo>
                  <a:pt x="518" y="84"/>
                </a:moveTo>
                <a:lnTo>
                  <a:pt x="0" y="7"/>
                </a:lnTo>
                <a:lnTo>
                  <a:pt x="0" y="0"/>
                </a:lnTo>
                <a:lnTo>
                  <a:pt x="518" y="0"/>
                </a:lnTo>
                <a:lnTo>
                  <a:pt x="518" y="8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ïśľïḓe">
            <a:extLst>
              <a:ext uri="{FF2B5EF4-FFF2-40B4-BE49-F238E27FC236}">
                <a16:creationId xmlns:a16="http://schemas.microsoft.com/office/drawing/2014/main" xmlns="" id="{BB6BC123-F397-43C5-B11D-84E3E03858A8}"/>
              </a:ext>
            </a:extLst>
          </p:cNvPr>
          <p:cNvSpPr txBox="1"/>
          <p:nvPr/>
        </p:nvSpPr>
        <p:spPr>
          <a:xfrm>
            <a:off x="7769522" y="4916543"/>
            <a:ext cx="907134" cy="220947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Impact" panose="020B0806030902050204" pitchFamily="34" charset="0"/>
              </a:rPr>
              <a:t>Year-end</a:t>
            </a:r>
            <a:endParaRPr lang="zh-CN" altLang="en-US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5" name="îṣḷîďé">
            <a:extLst>
              <a:ext uri="{FF2B5EF4-FFF2-40B4-BE49-F238E27FC236}">
                <a16:creationId xmlns:a16="http://schemas.microsoft.com/office/drawing/2014/main" xmlns="" id="{BC707F35-4C18-4CD4-8E4B-27DFF742986B}"/>
              </a:ext>
            </a:extLst>
          </p:cNvPr>
          <p:cNvSpPr txBox="1"/>
          <p:nvPr/>
        </p:nvSpPr>
        <p:spPr>
          <a:xfrm>
            <a:off x="7769881" y="5170585"/>
            <a:ext cx="902983" cy="158932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b="1">
                <a:solidFill>
                  <a:schemeClr val="bg1"/>
                </a:solidFill>
              </a:rPr>
              <a:t>SUMMARY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26" name="íṥľïḓé">
            <a:extLst>
              <a:ext uri="{FF2B5EF4-FFF2-40B4-BE49-F238E27FC236}">
                <a16:creationId xmlns:a16="http://schemas.microsoft.com/office/drawing/2014/main" xmlns="" id="{A838E716-E9A2-49F7-9F31-CDBF2B6DA306}"/>
              </a:ext>
            </a:extLst>
          </p:cNvPr>
          <p:cNvSpPr txBox="1"/>
          <p:nvPr/>
        </p:nvSpPr>
        <p:spPr>
          <a:xfrm>
            <a:off x="8783835" y="4916543"/>
            <a:ext cx="1538898" cy="420850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Impact" panose="020B0806030902050204" pitchFamily="34" charset="0"/>
              </a:rPr>
              <a:t>2017-2018</a:t>
            </a:r>
            <a:endParaRPr lang="zh-CN" altLang="en-US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" name="íš1íḋé">
            <a:extLst>
              <a:ext uri="{FF2B5EF4-FFF2-40B4-BE49-F238E27FC236}">
                <a16:creationId xmlns:a16="http://schemas.microsoft.com/office/drawing/2014/main" xmlns="" id="{E668F030-9C0D-493D-8D50-C93D6CA82520}"/>
              </a:ext>
            </a:extLst>
          </p:cNvPr>
          <p:cNvSpPr txBox="1"/>
          <p:nvPr/>
        </p:nvSpPr>
        <p:spPr>
          <a:xfrm>
            <a:off x="789936" y="1146433"/>
            <a:ext cx="5314436" cy="283768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首先生成所有单个物品的项集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列表；</a:t>
            </a:r>
            <a:endParaRPr lang="en-US" altLang="zh-CN" sz="24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将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不符合最小支持度的集合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去掉；</a:t>
            </a:r>
            <a:endParaRPr lang="en-US" altLang="zh-CN" sz="24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然后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对剩下的集合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进行 组合 生成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包含两个元素的项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集；</a:t>
            </a:r>
            <a:endParaRPr lang="en-US" altLang="zh-CN" sz="24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迭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代直到所有项集都被去掉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4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iSḻîde">
            <a:extLst>
              <a:ext uri="{FF2B5EF4-FFF2-40B4-BE49-F238E27FC236}">
                <a16:creationId xmlns:a16="http://schemas.microsoft.com/office/drawing/2014/main" xmlns="" id="{E43AFC13-E6BE-4BAB-A241-15D9EFB10BF1}"/>
              </a:ext>
            </a:extLst>
          </p:cNvPr>
          <p:cNvSpPr txBox="1"/>
          <p:nvPr/>
        </p:nvSpPr>
        <p:spPr>
          <a:xfrm>
            <a:off x="1639762" y="4588893"/>
            <a:ext cx="5240519" cy="1889712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/>
              <a:t>对应代码中：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r>
              <a:rPr lang="en-US" altLang="zh-CN" sz="1600" dirty="0" smtClean="0"/>
              <a:t>createC1</a:t>
            </a:r>
            <a:r>
              <a:rPr lang="zh-CN" altLang="en-US" sz="1600" dirty="0" smtClean="0"/>
              <a:t>创建初始项集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r>
              <a:rPr lang="en-US" altLang="zh-CN" sz="1600" dirty="0" err="1" smtClean="0"/>
              <a:t>scanD</a:t>
            </a:r>
            <a:r>
              <a:rPr lang="zh-CN" altLang="en-US" sz="1600" dirty="0" smtClean="0"/>
              <a:t> 扫描数据库计算支持度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r>
              <a:rPr lang="en-US" altLang="zh-CN" sz="1600" dirty="0" err="1" smtClean="0"/>
              <a:t>aprioriGen</a:t>
            </a:r>
            <a:r>
              <a:rPr lang="en-US" altLang="zh-CN" sz="1600" dirty="0" smtClean="0"/>
              <a:t> </a:t>
            </a:r>
            <a:r>
              <a:rPr lang="zh-CN" altLang="en-US" sz="1600" dirty="0" smtClean="0"/>
              <a:t>组合生成项集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endParaRPr lang="en-US" altLang="zh-CN" sz="1600" dirty="0" smtClean="0"/>
          </a:p>
          <a:p>
            <a:pPr>
              <a:lnSpc>
                <a:spcPct val="150000"/>
              </a:lnSpc>
            </a:pPr>
            <a:endParaRPr lang="en-US" altLang="zh-CN" sz="1600" dirty="0"/>
          </a:p>
        </p:txBody>
      </p:sp>
      <p:sp>
        <p:nvSpPr>
          <p:cNvPr id="20" name="íṡ1ïḍê">
            <a:extLst>
              <a:ext uri="{FF2B5EF4-FFF2-40B4-BE49-F238E27FC236}">
                <a16:creationId xmlns:a16="http://schemas.microsoft.com/office/drawing/2014/main" xmlns="" id="{DF343C4C-9B6B-406A-ABD6-FD67723A80F0}"/>
              </a:ext>
            </a:extLst>
          </p:cNvPr>
          <p:cNvSpPr/>
          <p:nvPr/>
        </p:nvSpPr>
        <p:spPr>
          <a:xfrm>
            <a:off x="586770" y="4799987"/>
            <a:ext cx="675000" cy="675005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21" name="îṡ1iḍè">
            <a:extLst>
              <a:ext uri="{FF2B5EF4-FFF2-40B4-BE49-F238E27FC236}">
                <a16:creationId xmlns:a16="http://schemas.microsoft.com/office/drawing/2014/main" xmlns="" id="{E1CAA15A-6105-4F08-B113-BB74EBD3F028}"/>
              </a:ext>
            </a:extLst>
          </p:cNvPr>
          <p:cNvSpPr/>
          <p:nvPr/>
        </p:nvSpPr>
        <p:spPr bwMode="auto">
          <a:xfrm>
            <a:off x="752177" y="4951305"/>
            <a:ext cx="344185" cy="337474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198" dirty="0"/>
          </a:p>
        </p:txBody>
      </p:sp>
      <p:sp>
        <p:nvSpPr>
          <p:cNvPr id="3" name="TextBox 2"/>
          <p:cNvSpPr txBox="1"/>
          <p:nvPr/>
        </p:nvSpPr>
        <p:spPr>
          <a:xfrm>
            <a:off x="4479219" y="4414520"/>
            <a:ext cx="29627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元素进行排列组合时：</a:t>
            </a:r>
            <a:endParaRPr lang="en-US" altLang="zh-CN" dirty="0" smtClean="0"/>
          </a:p>
          <a:p>
            <a:r>
              <a:rPr lang="en-US" dirty="0" smtClean="0"/>
              <a:t>{0,1}, {0,2}, {1,2} </a:t>
            </a:r>
          </a:p>
          <a:p>
            <a:r>
              <a:rPr lang="zh-CN" altLang="en-US" dirty="0" smtClean="0"/>
              <a:t>我们在生成时，已经进行了排序，保证数据集是有序的。</a:t>
            </a:r>
            <a:endParaRPr lang="en-US" dirty="0" smtClean="0"/>
          </a:p>
          <a:p>
            <a:r>
              <a:rPr lang="zh-CN" altLang="en-US" dirty="0" smtClean="0"/>
              <a:t>只需判断</a:t>
            </a:r>
            <a:r>
              <a:rPr lang="en-US" altLang="zh-CN" dirty="0" smtClean="0"/>
              <a:t>k-2</a:t>
            </a:r>
            <a:r>
              <a:rPr lang="zh-CN" altLang="en-US" dirty="0" smtClean="0"/>
              <a:t>个元素值，</a:t>
            </a:r>
            <a:endParaRPr lang="en-US" altLang="zh-CN" dirty="0" smtClean="0"/>
          </a:p>
          <a:p>
            <a:r>
              <a:rPr lang="zh-CN" altLang="en-US" dirty="0" smtClean="0"/>
              <a:t>如果前</a:t>
            </a:r>
            <a:r>
              <a:rPr lang="en-US" altLang="zh-CN" dirty="0" smtClean="0"/>
              <a:t>k-2</a:t>
            </a:r>
            <a:r>
              <a:rPr lang="zh-CN" altLang="en-US" dirty="0" smtClean="0"/>
              <a:t>个元素值相同，那么就进行合并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72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挖掘关联规则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142" name="iṧļîḑê">
            <a:extLst>
              <a:ext uri="{FF2B5EF4-FFF2-40B4-BE49-F238E27FC236}">
                <a16:creationId xmlns:a16="http://schemas.microsoft.com/office/drawing/2014/main" xmlns="" id="{0C3E8719-E01B-4B53-927E-C3D91AE0BC70}"/>
              </a:ext>
            </a:extLst>
          </p:cNvPr>
          <p:cNvSpPr/>
          <p:nvPr/>
        </p:nvSpPr>
        <p:spPr bwMode="auto">
          <a:xfrm>
            <a:off x="8778761" y="920082"/>
            <a:ext cx="895533" cy="893188"/>
          </a:xfrm>
          <a:custGeom>
            <a:avLst/>
            <a:gdLst>
              <a:gd name="T0" fmla="*/ 236 w 472"/>
              <a:gd name="T1" fmla="*/ 0 h 471"/>
              <a:gd name="T2" fmla="*/ 402 w 472"/>
              <a:gd name="T3" fmla="*/ 68 h 471"/>
              <a:gd name="T4" fmla="*/ 472 w 472"/>
              <a:gd name="T5" fmla="*/ 235 h 471"/>
              <a:gd name="T6" fmla="*/ 403 w 472"/>
              <a:gd name="T7" fmla="*/ 402 h 471"/>
              <a:gd name="T8" fmla="*/ 236 w 472"/>
              <a:gd name="T9" fmla="*/ 471 h 471"/>
              <a:gd name="T10" fmla="*/ 236 w 472"/>
              <a:gd name="T11" fmla="*/ 450 h 471"/>
              <a:gd name="T12" fmla="*/ 388 w 472"/>
              <a:gd name="T13" fmla="*/ 387 h 471"/>
              <a:gd name="T14" fmla="*/ 451 w 472"/>
              <a:gd name="T15" fmla="*/ 235 h 471"/>
              <a:gd name="T16" fmla="*/ 388 w 472"/>
              <a:gd name="T17" fmla="*/ 83 h 471"/>
              <a:gd name="T18" fmla="*/ 236 w 472"/>
              <a:gd name="T19" fmla="*/ 20 h 471"/>
              <a:gd name="T20" fmla="*/ 236 w 472"/>
              <a:gd name="T21" fmla="*/ 0 h 471"/>
              <a:gd name="T22" fmla="*/ 236 w 472"/>
              <a:gd name="T23" fmla="*/ 471 h 471"/>
              <a:gd name="T24" fmla="*/ 70 w 472"/>
              <a:gd name="T25" fmla="*/ 402 h 471"/>
              <a:gd name="T26" fmla="*/ 0 w 472"/>
              <a:gd name="T27" fmla="*/ 236 h 471"/>
              <a:gd name="T28" fmla="*/ 69 w 472"/>
              <a:gd name="T29" fmla="*/ 69 h 471"/>
              <a:gd name="T30" fmla="*/ 236 w 472"/>
              <a:gd name="T31" fmla="*/ 0 h 471"/>
              <a:gd name="T32" fmla="*/ 236 w 472"/>
              <a:gd name="T33" fmla="*/ 20 h 471"/>
              <a:gd name="T34" fmla="*/ 84 w 472"/>
              <a:gd name="T35" fmla="*/ 83 h 471"/>
              <a:gd name="T36" fmla="*/ 21 w 472"/>
              <a:gd name="T37" fmla="*/ 236 h 471"/>
              <a:gd name="T38" fmla="*/ 84 w 472"/>
              <a:gd name="T39" fmla="*/ 388 h 471"/>
              <a:gd name="T40" fmla="*/ 236 w 472"/>
              <a:gd name="T41" fmla="*/ 450 h 471"/>
              <a:gd name="T42" fmla="*/ 236 w 472"/>
              <a:gd name="T43" fmla="*/ 471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72" h="471">
                <a:moveTo>
                  <a:pt x="236" y="0"/>
                </a:moveTo>
                <a:cubicBezTo>
                  <a:pt x="301" y="0"/>
                  <a:pt x="360" y="26"/>
                  <a:pt x="402" y="68"/>
                </a:cubicBezTo>
                <a:cubicBezTo>
                  <a:pt x="445" y="111"/>
                  <a:pt x="471" y="170"/>
                  <a:pt x="472" y="235"/>
                </a:cubicBezTo>
                <a:cubicBezTo>
                  <a:pt x="472" y="300"/>
                  <a:pt x="445" y="359"/>
                  <a:pt x="403" y="402"/>
                </a:cubicBezTo>
                <a:cubicBezTo>
                  <a:pt x="360" y="444"/>
                  <a:pt x="301" y="471"/>
                  <a:pt x="236" y="471"/>
                </a:cubicBezTo>
                <a:cubicBezTo>
                  <a:pt x="236" y="450"/>
                  <a:pt x="236" y="450"/>
                  <a:pt x="236" y="450"/>
                </a:cubicBezTo>
                <a:cubicBezTo>
                  <a:pt x="296" y="450"/>
                  <a:pt x="349" y="426"/>
                  <a:pt x="388" y="387"/>
                </a:cubicBezTo>
                <a:cubicBezTo>
                  <a:pt x="427" y="348"/>
                  <a:pt x="451" y="294"/>
                  <a:pt x="451" y="235"/>
                </a:cubicBezTo>
                <a:cubicBezTo>
                  <a:pt x="451" y="176"/>
                  <a:pt x="427" y="122"/>
                  <a:pt x="388" y="83"/>
                </a:cubicBezTo>
                <a:cubicBezTo>
                  <a:pt x="349" y="44"/>
                  <a:pt x="295" y="20"/>
                  <a:pt x="236" y="20"/>
                </a:cubicBezTo>
                <a:lnTo>
                  <a:pt x="236" y="0"/>
                </a:lnTo>
                <a:close/>
                <a:moveTo>
                  <a:pt x="236" y="471"/>
                </a:moveTo>
                <a:cubicBezTo>
                  <a:pt x="171" y="471"/>
                  <a:pt x="112" y="445"/>
                  <a:pt x="70" y="402"/>
                </a:cubicBezTo>
                <a:cubicBezTo>
                  <a:pt x="27" y="360"/>
                  <a:pt x="1" y="301"/>
                  <a:pt x="0" y="236"/>
                </a:cubicBezTo>
                <a:cubicBezTo>
                  <a:pt x="0" y="171"/>
                  <a:pt x="27" y="112"/>
                  <a:pt x="69" y="69"/>
                </a:cubicBezTo>
                <a:cubicBezTo>
                  <a:pt x="112" y="26"/>
                  <a:pt x="171" y="0"/>
                  <a:pt x="236" y="0"/>
                </a:cubicBezTo>
                <a:cubicBezTo>
                  <a:pt x="236" y="20"/>
                  <a:pt x="236" y="20"/>
                  <a:pt x="236" y="20"/>
                </a:cubicBezTo>
                <a:cubicBezTo>
                  <a:pt x="176" y="20"/>
                  <a:pt x="123" y="45"/>
                  <a:pt x="84" y="83"/>
                </a:cubicBezTo>
                <a:cubicBezTo>
                  <a:pt x="45" y="122"/>
                  <a:pt x="21" y="176"/>
                  <a:pt x="21" y="236"/>
                </a:cubicBezTo>
                <a:cubicBezTo>
                  <a:pt x="21" y="295"/>
                  <a:pt x="45" y="349"/>
                  <a:pt x="84" y="388"/>
                </a:cubicBezTo>
                <a:cubicBezTo>
                  <a:pt x="123" y="426"/>
                  <a:pt x="177" y="450"/>
                  <a:pt x="236" y="450"/>
                </a:cubicBezTo>
                <a:lnTo>
                  <a:pt x="236" y="47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3" name="iSļîḋê">
            <a:extLst>
              <a:ext uri="{FF2B5EF4-FFF2-40B4-BE49-F238E27FC236}">
                <a16:creationId xmlns:a16="http://schemas.microsoft.com/office/drawing/2014/main" xmlns="" id="{2F69E73F-4641-4FAB-B785-52A80C24799C}"/>
              </a:ext>
            </a:extLst>
          </p:cNvPr>
          <p:cNvSpPr/>
          <p:nvPr/>
        </p:nvSpPr>
        <p:spPr bwMode="auto">
          <a:xfrm>
            <a:off x="8921765" y="1214295"/>
            <a:ext cx="328206" cy="174653"/>
          </a:xfrm>
          <a:custGeom>
            <a:avLst/>
            <a:gdLst>
              <a:gd name="T0" fmla="*/ 165 w 173"/>
              <a:gd name="T1" fmla="*/ 71 h 92"/>
              <a:gd name="T2" fmla="*/ 170 w 173"/>
              <a:gd name="T3" fmla="*/ 85 h 92"/>
              <a:gd name="T4" fmla="*/ 157 w 173"/>
              <a:gd name="T5" fmla="*/ 90 h 92"/>
              <a:gd name="T6" fmla="*/ 8 w 173"/>
              <a:gd name="T7" fmla="*/ 21 h 92"/>
              <a:gd name="T8" fmla="*/ 3 w 173"/>
              <a:gd name="T9" fmla="*/ 8 h 92"/>
              <a:gd name="T10" fmla="*/ 16 w 173"/>
              <a:gd name="T11" fmla="*/ 3 h 92"/>
              <a:gd name="T12" fmla="*/ 165 w 173"/>
              <a:gd name="T13" fmla="*/ 71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92">
                <a:moveTo>
                  <a:pt x="165" y="71"/>
                </a:moveTo>
                <a:cubicBezTo>
                  <a:pt x="170" y="73"/>
                  <a:pt x="173" y="79"/>
                  <a:pt x="170" y="85"/>
                </a:cubicBezTo>
                <a:cubicBezTo>
                  <a:pt x="168" y="90"/>
                  <a:pt x="162" y="92"/>
                  <a:pt x="157" y="90"/>
                </a:cubicBezTo>
                <a:cubicBezTo>
                  <a:pt x="8" y="21"/>
                  <a:pt x="8" y="21"/>
                  <a:pt x="8" y="21"/>
                </a:cubicBezTo>
                <a:cubicBezTo>
                  <a:pt x="3" y="19"/>
                  <a:pt x="0" y="13"/>
                  <a:pt x="3" y="8"/>
                </a:cubicBezTo>
                <a:cubicBezTo>
                  <a:pt x="5" y="3"/>
                  <a:pt x="11" y="0"/>
                  <a:pt x="16" y="3"/>
                </a:cubicBezTo>
                <a:lnTo>
                  <a:pt x="165" y="7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4" name="iṩľîḓé">
            <a:extLst>
              <a:ext uri="{FF2B5EF4-FFF2-40B4-BE49-F238E27FC236}">
                <a16:creationId xmlns:a16="http://schemas.microsoft.com/office/drawing/2014/main" xmlns="" id="{602FDBA8-B217-4489-8086-9E708C7E2248}"/>
              </a:ext>
            </a:extLst>
          </p:cNvPr>
          <p:cNvSpPr/>
          <p:nvPr/>
        </p:nvSpPr>
        <p:spPr bwMode="auto">
          <a:xfrm>
            <a:off x="9205429" y="1227189"/>
            <a:ext cx="188719" cy="161759"/>
          </a:xfrm>
          <a:custGeom>
            <a:avLst/>
            <a:gdLst>
              <a:gd name="T0" fmla="*/ 17 w 99"/>
              <a:gd name="T1" fmla="*/ 81 h 85"/>
              <a:gd name="T2" fmla="*/ 3 w 99"/>
              <a:gd name="T3" fmla="*/ 80 h 85"/>
              <a:gd name="T4" fmla="*/ 5 w 99"/>
              <a:gd name="T5" fmla="*/ 65 h 85"/>
              <a:gd name="T6" fmla="*/ 81 w 99"/>
              <a:gd name="T7" fmla="*/ 4 h 85"/>
              <a:gd name="T8" fmla="*/ 95 w 99"/>
              <a:gd name="T9" fmla="*/ 5 h 85"/>
              <a:gd name="T10" fmla="*/ 93 w 99"/>
              <a:gd name="T11" fmla="*/ 20 h 85"/>
              <a:gd name="T12" fmla="*/ 17 w 99"/>
              <a:gd name="T13" fmla="*/ 81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9" h="85">
                <a:moveTo>
                  <a:pt x="17" y="81"/>
                </a:moveTo>
                <a:cubicBezTo>
                  <a:pt x="13" y="85"/>
                  <a:pt x="7" y="84"/>
                  <a:pt x="3" y="80"/>
                </a:cubicBezTo>
                <a:cubicBezTo>
                  <a:pt x="0" y="75"/>
                  <a:pt x="0" y="69"/>
                  <a:pt x="5" y="65"/>
                </a:cubicBezTo>
                <a:cubicBezTo>
                  <a:pt x="81" y="4"/>
                  <a:pt x="81" y="4"/>
                  <a:pt x="81" y="4"/>
                </a:cubicBezTo>
                <a:cubicBezTo>
                  <a:pt x="85" y="0"/>
                  <a:pt x="91" y="1"/>
                  <a:pt x="95" y="5"/>
                </a:cubicBezTo>
                <a:cubicBezTo>
                  <a:pt x="99" y="10"/>
                  <a:pt x="98" y="16"/>
                  <a:pt x="93" y="20"/>
                </a:cubicBezTo>
                <a:lnTo>
                  <a:pt x="17" y="8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5" name="îSľïḓé">
            <a:extLst>
              <a:ext uri="{FF2B5EF4-FFF2-40B4-BE49-F238E27FC236}">
                <a16:creationId xmlns:a16="http://schemas.microsoft.com/office/drawing/2014/main" xmlns="" id="{194357B1-3BAB-403F-8AA9-9F9A964181AA}"/>
              </a:ext>
            </a:extLst>
          </p:cNvPr>
          <p:cNvSpPr/>
          <p:nvPr/>
        </p:nvSpPr>
        <p:spPr bwMode="auto">
          <a:xfrm>
            <a:off x="9205429" y="920082"/>
            <a:ext cx="39854" cy="97290"/>
          </a:xfrm>
          <a:custGeom>
            <a:avLst/>
            <a:gdLst>
              <a:gd name="T0" fmla="*/ 0 w 21"/>
              <a:gd name="T1" fmla="*/ 10 h 51"/>
              <a:gd name="T2" fmla="*/ 11 w 21"/>
              <a:gd name="T3" fmla="*/ 0 h 51"/>
              <a:gd name="T4" fmla="*/ 21 w 21"/>
              <a:gd name="T5" fmla="*/ 10 h 51"/>
              <a:gd name="T6" fmla="*/ 21 w 21"/>
              <a:gd name="T7" fmla="*/ 40 h 51"/>
              <a:gd name="T8" fmla="*/ 11 w 21"/>
              <a:gd name="T9" fmla="*/ 51 h 51"/>
              <a:gd name="T10" fmla="*/ 0 w 21"/>
              <a:gd name="T11" fmla="*/ 40 h 51"/>
              <a:gd name="T12" fmla="*/ 0 w 21"/>
              <a:gd name="T13" fmla="*/ 10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" h="51">
                <a:moveTo>
                  <a:pt x="0" y="10"/>
                </a:moveTo>
                <a:cubicBezTo>
                  <a:pt x="0" y="4"/>
                  <a:pt x="5" y="0"/>
                  <a:pt x="11" y="0"/>
                </a:cubicBezTo>
                <a:cubicBezTo>
                  <a:pt x="16" y="0"/>
                  <a:pt x="21" y="4"/>
                  <a:pt x="21" y="10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46"/>
                  <a:pt x="16" y="51"/>
                  <a:pt x="11" y="51"/>
                </a:cubicBezTo>
                <a:cubicBezTo>
                  <a:pt x="5" y="51"/>
                  <a:pt x="0" y="46"/>
                  <a:pt x="0" y="40"/>
                </a:cubicBezTo>
                <a:lnTo>
                  <a:pt x="0" y="10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6" name="iṩļïḋe">
            <a:extLst>
              <a:ext uri="{FF2B5EF4-FFF2-40B4-BE49-F238E27FC236}">
                <a16:creationId xmlns:a16="http://schemas.microsoft.com/office/drawing/2014/main" xmlns="" id="{DDB7FC6C-FBF7-4DAF-B284-CEECC78DCE58}"/>
              </a:ext>
            </a:extLst>
          </p:cNvPr>
          <p:cNvSpPr/>
          <p:nvPr/>
        </p:nvSpPr>
        <p:spPr bwMode="auto">
          <a:xfrm>
            <a:off x="9578177" y="1346749"/>
            <a:ext cx="96117" cy="37509"/>
          </a:xfrm>
          <a:custGeom>
            <a:avLst/>
            <a:gdLst>
              <a:gd name="T0" fmla="*/ 40 w 51"/>
              <a:gd name="T1" fmla="*/ 0 h 20"/>
              <a:gd name="T2" fmla="*/ 51 w 51"/>
              <a:gd name="T3" fmla="*/ 10 h 20"/>
              <a:gd name="T4" fmla="*/ 40 w 51"/>
              <a:gd name="T5" fmla="*/ 20 h 20"/>
              <a:gd name="T6" fmla="*/ 10 w 51"/>
              <a:gd name="T7" fmla="*/ 20 h 20"/>
              <a:gd name="T8" fmla="*/ 0 w 51"/>
              <a:gd name="T9" fmla="*/ 10 h 20"/>
              <a:gd name="T10" fmla="*/ 10 w 51"/>
              <a:gd name="T11" fmla="*/ 0 h 20"/>
              <a:gd name="T12" fmla="*/ 40 w 51"/>
              <a:gd name="T13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" h="20">
                <a:moveTo>
                  <a:pt x="40" y="0"/>
                </a:moveTo>
                <a:cubicBezTo>
                  <a:pt x="46" y="0"/>
                  <a:pt x="51" y="4"/>
                  <a:pt x="51" y="10"/>
                </a:cubicBezTo>
                <a:cubicBezTo>
                  <a:pt x="51" y="16"/>
                  <a:pt x="46" y="20"/>
                  <a:pt x="4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4" y="20"/>
                  <a:pt x="0" y="16"/>
                  <a:pt x="0" y="10"/>
                </a:cubicBezTo>
                <a:cubicBezTo>
                  <a:pt x="0" y="4"/>
                  <a:pt x="4" y="0"/>
                  <a:pt x="10" y="0"/>
                </a:cubicBezTo>
                <a:lnTo>
                  <a:pt x="40" y="0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7" name="ïṡḷîḋè">
            <a:extLst>
              <a:ext uri="{FF2B5EF4-FFF2-40B4-BE49-F238E27FC236}">
                <a16:creationId xmlns:a16="http://schemas.microsoft.com/office/drawing/2014/main" xmlns="" id="{EFF34831-C3BD-4653-A41F-3CE31FF2C269}"/>
              </a:ext>
            </a:extLst>
          </p:cNvPr>
          <p:cNvSpPr/>
          <p:nvPr/>
        </p:nvSpPr>
        <p:spPr bwMode="auto">
          <a:xfrm>
            <a:off x="9207773" y="1715981"/>
            <a:ext cx="39854" cy="97290"/>
          </a:xfrm>
          <a:custGeom>
            <a:avLst/>
            <a:gdLst>
              <a:gd name="T0" fmla="*/ 21 w 21"/>
              <a:gd name="T1" fmla="*/ 41 h 51"/>
              <a:gd name="T2" fmla="*/ 10 w 21"/>
              <a:gd name="T3" fmla="*/ 51 h 51"/>
              <a:gd name="T4" fmla="*/ 0 w 21"/>
              <a:gd name="T5" fmla="*/ 41 h 51"/>
              <a:gd name="T6" fmla="*/ 0 w 21"/>
              <a:gd name="T7" fmla="*/ 10 h 51"/>
              <a:gd name="T8" fmla="*/ 10 w 21"/>
              <a:gd name="T9" fmla="*/ 0 h 51"/>
              <a:gd name="T10" fmla="*/ 21 w 21"/>
              <a:gd name="T11" fmla="*/ 10 h 51"/>
              <a:gd name="T12" fmla="*/ 21 w 21"/>
              <a:gd name="T13" fmla="*/ 4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" h="51">
                <a:moveTo>
                  <a:pt x="21" y="41"/>
                </a:moveTo>
                <a:cubicBezTo>
                  <a:pt x="21" y="46"/>
                  <a:pt x="16" y="51"/>
                  <a:pt x="10" y="51"/>
                </a:cubicBezTo>
                <a:cubicBezTo>
                  <a:pt x="5" y="51"/>
                  <a:pt x="0" y="46"/>
                  <a:pt x="0" y="41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4"/>
                  <a:pt x="5" y="0"/>
                  <a:pt x="10" y="0"/>
                </a:cubicBezTo>
                <a:cubicBezTo>
                  <a:pt x="16" y="0"/>
                  <a:pt x="21" y="4"/>
                  <a:pt x="21" y="10"/>
                </a:cubicBezTo>
                <a:lnTo>
                  <a:pt x="21" y="4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8" name="í$líḓe">
            <a:extLst>
              <a:ext uri="{FF2B5EF4-FFF2-40B4-BE49-F238E27FC236}">
                <a16:creationId xmlns:a16="http://schemas.microsoft.com/office/drawing/2014/main" xmlns="" id="{198D29DE-D579-4421-8DC6-95351601861F}"/>
              </a:ext>
            </a:extLst>
          </p:cNvPr>
          <p:cNvSpPr/>
          <p:nvPr/>
        </p:nvSpPr>
        <p:spPr bwMode="auto">
          <a:xfrm>
            <a:off x="8778761" y="1346749"/>
            <a:ext cx="97290" cy="39854"/>
          </a:xfrm>
          <a:custGeom>
            <a:avLst/>
            <a:gdLst>
              <a:gd name="T0" fmla="*/ 11 w 51"/>
              <a:gd name="T1" fmla="*/ 21 h 21"/>
              <a:gd name="T2" fmla="*/ 0 w 51"/>
              <a:gd name="T3" fmla="*/ 11 h 21"/>
              <a:gd name="T4" fmla="*/ 11 w 51"/>
              <a:gd name="T5" fmla="*/ 0 h 21"/>
              <a:gd name="T6" fmla="*/ 41 w 51"/>
              <a:gd name="T7" fmla="*/ 0 h 21"/>
              <a:gd name="T8" fmla="*/ 51 w 51"/>
              <a:gd name="T9" fmla="*/ 11 h 21"/>
              <a:gd name="T10" fmla="*/ 41 w 51"/>
              <a:gd name="T11" fmla="*/ 21 h 21"/>
              <a:gd name="T12" fmla="*/ 11 w 51"/>
              <a:gd name="T13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" h="21">
                <a:moveTo>
                  <a:pt x="11" y="21"/>
                </a:moveTo>
                <a:cubicBezTo>
                  <a:pt x="5" y="21"/>
                  <a:pt x="0" y="16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47" y="0"/>
                  <a:pt x="51" y="5"/>
                  <a:pt x="51" y="11"/>
                </a:cubicBezTo>
                <a:cubicBezTo>
                  <a:pt x="51" y="16"/>
                  <a:pt x="47" y="21"/>
                  <a:pt x="41" y="21"/>
                </a:cubicBezTo>
                <a:lnTo>
                  <a:pt x="11" y="2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9" name="íŝļíḓe">
            <a:extLst>
              <a:ext uri="{FF2B5EF4-FFF2-40B4-BE49-F238E27FC236}">
                <a16:creationId xmlns:a16="http://schemas.microsoft.com/office/drawing/2014/main" xmlns="" id="{1DF12C10-5C4F-4469-BEED-12E1AD39EA7F}"/>
              </a:ext>
            </a:extLst>
          </p:cNvPr>
          <p:cNvSpPr/>
          <p:nvPr/>
        </p:nvSpPr>
        <p:spPr bwMode="auto">
          <a:xfrm>
            <a:off x="9388286" y="974002"/>
            <a:ext cx="73847" cy="93773"/>
          </a:xfrm>
          <a:custGeom>
            <a:avLst/>
            <a:gdLst>
              <a:gd name="T0" fmla="*/ 18 w 39"/>
              <a:gd name="T1" fmla="*/ 7 h 50"/>
              <a:gd name="T2" fmla="*/ 32 w 39"/>
              <a:gd name="T3" fmla="*/ 3 h 50"/>
              <a:gd name="T4" fmla="*/ 36 w 39"/>
              <a:gd name="T5" fmla="*/ 17 h 50"/>
              <a:gd name="T6" fmla="*/ 21 w 39"/>
              <a:gd name="T7" fmla="*/ 43 h 50"/>
              <a:gd name="T8" fmla="*/ 7 w 39"/>
              <a:gd name="T9" fmla="*/ 47 h 50"/>
              <a:gd name="T10" fmla="*/ 3 w 39"/>
              <a:gd name="T11" fmla="*/ 33 h 50"/>
              <a:gd name="T12" fmla="*/ 18 w 39"/>
              <a:gd name="T13" fmla="*/ 7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" h="50">
                <a:moveTo>
                  <a:pt x="18" y="7"/>
                </a:moveTo>
                <a:cubicBezTo>
                  <a:pt x="21" y="2"/>
                  <a:pt x="28" y="0"/>
                  <a:pt x="32" y="3"/>
                </a:cubicBezTo>
                <a:cubicBezTo>
                  <a:pt x="37" y="6"/>
                  <a:pt x="39" y="12"/>
                  <a:pt x="36" y="17"/>
                </a:cubicBezTo>
                <a:cubicBezTo>
                  <a:pt x="21" y="43"/>
                  <a:pt x="21" y="43"/>
                  <a:pt x="21" y="43"/>
                </a:cubicBezTo>
                <a:cubicBezTo>
                  <a:pt x="18" y="48"/>
                  <a:pt x="12" y="50"/>
                  <a:pt x="7" y="47"/>
                </a:cubicBezTo>
                <a:cubicBezTo>
                  <a:pt x="2" y="44"/>
                  <a:pt x="0" y="38"/>
                  <a:pt x="3" y="33"/>
                </a:cubicBezTo>
                <a:lnTo>
                  <a:pt x="18" y="7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0" name="ïṧļíḓé">
            <a:extLst>
              <a:ext uri="{FF2B5EF4-FFF2-40B4-BE49-F238E27FC236}">
                <a16:creationId xmlns:a16="http://schemas.microsoft.com/office/drawing/2014/main" xmlns="" id="{B522662D-E2E1-4476-808E-9A3271AFB618}"/>
              </a:ext>
            </a:extLst>
          </p:cNvPr>
          <p:cNvSpPr/>
          <p:nvPr/>
        </p:nvSpPr>
        <p:spPr bwMode="auto">
          <a:xfrm>
            <a:off x="9524257" y="1528435"/>
            <a:ext cx="94946" cy="72674"/>
          </a:xfrm>
          <a:custGeom>
            <a:avLst/>
            <a:gdLst>
              <a:gd name="T0" fmla="*/ 43 w 50"/>
              <a:gd name="T1" fmla="*/ 18 h 38"/>
              <a:gd name="T2" fmla="*/ 47 w 50"/>
              <a:gd name="T3" fmla="*/ 32 h 38"/>
              <a:gd name="T4" fmla="*/ 33 w 50"/>
              <a:gd name="T5" fmla="*/ 35 h 38"/>
              <a:gd name="T6" fmla="*/ 7 w 50"/>
              <a:gd name="T7" fmla="*/ 20 h 38"/>
              <a:gd name="T8" fmla="*/ 3 w 50"/>
              <a:gd name="T9" fmla="*/ 6 h 38"/>
              <a:gd name="T10" fmla="*/ 17 w 50"/>
              <a:gd name="T11" fmla="*/ 3 h 38"/>
              <a:gd name="T12" fmla="*/ 43 w 50"/>
              <a:gd name="T13" fmla="*/ 1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38">
                <a:moveTo>
                  <a:pt x="43" y="18"/>
                </a:moveTo>
                <a:cubicBezTo>
                  <a:pt x="48" y="21"/>
                  <a:pt x="50" y="27"/>
                  <a:pt x="47" y="32"/>
                </a:cubicBezTo>
                <a:cubicBezTo>
                  <a:pt x="44" y="37"/>
                  <a:pt x="38" y="38"/>
                  <a:pt x="33" y="35"/>
                </a:cubicBezTo>
                <a:cubicBezTo>
                  <a:pt x="7" y="20"/>
                  <a:pt x="7" y="20"/>
                  <a:pt x="7" y="20"/>
                </a:cubicBezTo>
                <a:cubicBezTo>
                  <a:pt x="2" y="17"/>
                  <a:pt x="0" y="11"/>
                  <a:pt x="3" y="6"/>
                </a:cubicBezTo>
                <a:cubicBezTo>
                  <a:pt x="6" y="1"/>
                  <a:pt x="12" y="0"/>
                  <a:pt x="17" y="3"/>
                </a:cubicBezTo>
                <a:lnTo>
                  <a:pt x="43" y="18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1" name="ï$1ïḑe">
            <a:extLst>
              <a:ext uri="{FF2B5EF4-FFF2-40B4-BE49-F238E27FC236}">
                <a16:creationId xmlns:a16="http://schemas.microsoft.com/office/drawing/2014/main" xmlns="" id="{4A97B49B-3AF5-47CF-A888-ACC4D248A5D3}"/>
              </a:ext>
            </a:extLst>
          </p:cNvPr>
          <p:cNvSpPr/>
          <p:nvPr/>
        </p:nvSpPr>
        <p:spPr bwMode="auto">
          <a:xfrm>
            <a:off x="8990923" y="1664406"/>
            <a:ext cx="75018" cy="93773"/>
          </a:xfrm>
          <a:custGeom>
            <a:avLst/>
            <a:gdLst>
              <a:gd name="T0" fmla="*/ 21 w 39"/>
              <a:gd name="T1" fmla="*/ 43 h 49"/>
              <a:gd name="T2" fmla="*/ 7 w 39"/>
              <a:gd name="T3" fmla="*/ 46 h 49"/>
              <a:gd name="T4" fmla="*/ 3 w 39"/>
              <a:gd name="T5" fmla="*/ 33 h 49"/>
              <a:gd name="T6" fmla="*/ 18 w 39"/>
              <a:gd name="T7" fmla="*/ 6 h 49"/>
              <a:gd name="T8" fmla="*/ 32 w 39"/>
              <a:gd name="T9" fmla="*/ 2 h 49"/>
              <a:gd name="T10" fmla="*/ 36 w 39"/>
              <a:gd name="T11" fmla="*/ 16 h 49"/>
              <a:gd name="T12" fmla="*/ 21 w 39"/>
              <a:gd name="T13" fmla="*/ 43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" h="49">
                <a:moveTo>
                  <a:pt x="21" y="43"/>
                </a:moveTo>
                <a:cubicBezTo>
                  <a:pt x="18" y="48"/>
                  <a:pt x="12" y="49"/>
                  <a:pt x="7" y="46"/>
                </a:cubicBezTo>
                <a:cubicBezTo>
                  <a:pt x="2" y="44"/>
                  <a:pt x="0" y="37"/>
                  <a:pt x="3" y="33"/>
                </a:cubicBezTo>
                <a:cubicBezTo>
                  <a:pt x="18" y="6"/>
                  <a:pt x="18" y="6"/>
                  <a:pt x="18" y="6"/>
                </a:cubicBezTo>
                <a:cubicBezTo>
                  <a:pt x="21" y="1"/>
                  <a:pt x="27" y="0"/>
                  <a:pt x="32" y="2"/>
                </a:cubicBezTo>
                <a:cubicBezTo>
                  <a:pt x="37" y="5"/>
                  <a:pt x="39" y="11"/>
                  <a:pt x="36" y="16"/>
                </a:cubicBezTo>
                <a:lnTo>
                  <a:pt x="21" y="43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2" name="ísḷíḑê">
            <a:extLst>
              <a:ext uri="{FF2B5EF4-FFF2-40B4-BE49-F238E27FC236}">
                <a16:creationId xmlns:a16="http://schemas.microsoft.com/office/drawing/2014/main" xmlns="" id="{60E97F4E-3B97-435F-8DE6-A7D1D153363F}"/>
              </a:ext>
            </a:extLst>
          </p:cNvPr>
          <p:cNvSpPr/>
          <p:nvPr/>
        </p:nvSpPr>
        <p:spPr bwMode="auto">
          <a:xfrm>
            <a:off x="8833853" y="1131071"/>
            <a:ext cx="94946" cy="73847"/>
          </a:xfrm>
          <a:custGeom>
            <a:avLst/>
            <a:gdLst>
              <a:gd name="T0" fmla="*/ 7 w 50"/>
              <a:gd name="T1" fmla="*/ 21 h 39"/>
              <a:gd name="T2" fmla="*/ 3 w 50"/>
              <a:gd name="T3" fmla="*/ 7 h 39"/>
              <a:gd name="T4" fmla="*/ 17 w 50"/>
              <a:gd name="T5" fmla="*/ 3 h 39"/>
              <a:gd name="T6" fmla="*/ 43 w 50"/>
              <a:gd name="T7" fmla="*/ 18 h 39"/>
              <a:gd name="T8" fmla="*/ 47 w 50"/>
              <a:gd name="T9" fmla="*/ 32 h 39"/>
              <a:gd name="T10" fmla="*/ 33 w 50"/>
              <a:gd name="T11" fmla="*/ 36 h 39"/>
              <a:gd name="T12" fmla="*/ 7 w 50"/>
              <a:gd name="T13" fmla="*/ 21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39">
                <a:moveTo>
                  <a:pt x="7" y="21"/>
                </a:moveTo>
                <a:cubicBezTo>
                  <a:pt x="2" y="18"/>
                  <a:pt x="0" y="12"/>
                  <a:pt x="3" y="7"/>
                </a:cubicBezTo>
                <a:cubicBezTo>
                  <a:pt x="6" y="2"/>
                  <a:pt x="12" y="0"/>
                  <a:pt x="17" y="3"/>
                </a:cubicBezTo>
                <a:cubicBezTo>
                  <a:pt x="43" y="18"/>
                  <a:pt x="43" y="18"/>
                  <a:pt x="43" y="18"/>
                </a:cubicBezTo>
                <a:cubicBezTo>
                  <a:pt x="48" y="21"/>
                  <a:pt x="50" y="27"/>
                  <a:pt x="47" y="32"/>
                </a:cubicBezTo>
                <a:cubicBezTo>
                  <a:pt x="44" y="37"/>
                  <a:pt x="38" y="39"/>
                  <a:pt x="33" y="36"/>
                </a:cubicBezTo>
                <a:lnTo>
                  <a:pt x="7" y="21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3" name="iṩlïḋé">
            <a:extLst>
              <a:ext uri="{FF2B5EF4-FFF2-40B4-BE49-F238E27FC236}">
                <a16:creationId xmlns:a16="http://schemas.microsoft.com/office/drawing/2014/main" xmlns="" id="{7C6FC2EA-8C39-437E-AC73-0123E590426C}"/>
              </a:ext>
            </a:extLst>
          </p:cNvPr>
          <p:cNvSpPr/>
          <p:nvPr/>
        </p:nvSpPr>
        <p:spPr bwMode="auto">
          <a:xfrm>
            <a:off x="9524257" y="1131071"/>
            <a:ext cx="94946" cy="71502"/>
          </a:xfrm>
          <a:custGeom>
            <a:avLst/>
            <a:gdLst>
              <a:gd name="T0" fmla="*/ 33 w 50"/>
              <a:gd name="T1" fmla="*/ 2 h 38"/>
              <a:gd name="T2" fmla="*/ 47 w 50"/>
              <a:gd name="T3" fmla="*/ 6 h 38"/>
              <a:gd name="T4" fmla="*/ 43 w 50"/>
              <a:gd name="T5" fmla="*/ 20 h 38"/>
              <a:gd name="T6" fmla="*/ 17 w 50"/>
              <a:gd name="T7" fmla="*/ 35 h 38"/>
              <a:gd name="T8" fmla="*/ 3 w 50"/>
              <a:gd name="T9" fmla="*/ 32 h 38"/>
              <a:gd name="T10" fmla="*/ 6 w 50"/>
              <a:gd name="T11" fmla="*/ 18 h 38"/>
              <a:gd name="T12" fmla="*/ 33 w 50"/>
              <a:gd name="T13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38">
                <a:moveTo>
                  <a:pt x="33" y="2"/>
                </a:moveTo>
                <a:cubicBezTo>
                  <a:pt x="38" y="0"/>
                  <a:pt x="44" y="1"/>
                  <a:pt x="47" y="6"/>
                </a:cubicBezTo>
                <a:cubicBezTo>
                  <a:pt x="50" y="11"/>
                  <a:pt x="48" y="17"/>
                  <a:pt x="43" y="20"/>
                </a:cubicBezTo>
                <a:cubicBezTo>
                  <a:pt x="17" y="35"/>
                  <a:pt x="17" y="35"/>
                  <a:pt x="17" y="35"/>
                </a:cubicBezTo>
                <a:cubicBezTo>
                  <a:pt x="12" y="38"/>
                  <a:pt x="6" y="37"/>
                  <a:pt x="3" y="32"/>
                </a:cubicBezTo>
                <a:cubicBezTo>
                  <a:pt x="0" y="27"/>
                  <a:pt x="2" y="21"/>
                  <a:pt x="6" y="18"/>
                </a:cubicBezTo>
                <a:lnTo>
                  <a:pt x="33" y="2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4" name="íśliḑê">
            <a:extLst>
              <a:ext uri="{FF2B5EF4-FFF2-40B4-BE49-F238E27FC236}">
                <a16:creationId xmlns:a16="http://schemas.microsoft.com/office/drawing/2014/main" xmlns="" id="{8B3CFB76-4ED4-4A09-8036-CF931BFBBE8E}"/>
              </a:ext>
            </a:extLst>
          </p:cNvPr>
          <p:cNvSpPr/>
          <p:nvPr/>
        </p:nvSpPr>
        <p:spPr bwMode="auto">
          <a:xfrm>
            <a:off x="9389459" y="1663233"/>
            <a:ext cx="75018" cy="94946"/>
          </a:xfrm>
          <a:custGeom>
            <a:avLst/>
            <a:gdLst>
              <a:gd name="T0" fmla="*/ 36 w 39"/>
              <a:gd name="T1" fmla="*/ 33 h 50"/>
              <a:gd name="T2" fmla="*/ 32 w 39"/>
              <a:gd name="T3" fmla="*/ 47 h 50"/>
              <a:gd name="T4" fmla="*/ 18 w 39"/>
              <a:gd name="T5" fmla="*/ 43 h 50"/>
              <a:gd name="T6" fmla="*/ 3 w 39"/>
              <a:gd name="T7" fmla="*/ 17 h 50"/>
              <a:gd name="T8" fmla="*/ 7 w 39"/>
              <a:gd name="T9" fmla="*/ 3 h 50"/>
              <a:gd name="T10" fmla="*/ 21 w 39"/>
              <a:gd name="T11" fmla="*/ 7 h 50"/>
              <a:gd name="T12" fmla="*/ 36 w 39"/>
              <a:gd name="T13" fmla="*/ 3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" h="50">
                <a:moveTo>
                  <a:pt x="36" y="33"/>
                </a:moveTo>
                <a:cubicBezTo>
                  <a:pt x="39" y="38"/>
                  <a:pt x="37" y="44"/>
                  <a:pt x="32" y="47"/>
                </a:cubicBezTo>
                <a:cubicBezTo>
                  <a:pt x="27" y="50"/>
                  <a:pt x="21" y="48"/>
                  <a:pt x="18" y="43"/>
                </a:cubicBezTo>
                <a:cubicBezTo>
                  <a:pt x="3" y="17"/>
                  <a:pt x="3" y="17"/>
                  <a:pt x="3" y="17"/>
                </a:cubicBezTo>
                <a:cubicBezTo>
                  <a:pt x="0" y="12"/>
                  <a:pt x="2" y="6"/>
                  <a:pt x="7" y="3"/>
                </a:cubicBezTo>
                <a:cubicBezTo>
                  <a:pt x="11" y="0"/>
                  <a:pt x="18" y="2"/>
                  <a:pt x="21" y="7"/>
                </a:cubicBezTo>
                <a:lnTo>
                  <a:pt x="36" y="33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5" name="iṥḷîdè">
            <a:extLst>
              <a:ext uri="{FF2B5EF4-FFF2-40B4-BE49-F238E27FC236}">
                <a16:creationId xmlns:a16="http://schemas.microsoft.com/office/drawing/2014/main" xmlns="" id="{C62F6B5A-F17B-40EC-89A8-465240F34D77}"/>
              </a:ext>
            </a:extLst>
          </p:cNvPr>
          <p:cNvSpPr/>
          <p:nvPr/>
        </p:nvSpPr>
        <p:spPr bwMode="auto">
          <a:xfrm>
            <a:off x="8833853" y="1528435"/>
            <a:ext cx="94946" cy="73847"/>
          </a:xfrm>
          <a:custGeom>
            <a:avLst/>
            <a:gdLst>
              <a:gd name="T0" fmla="*/ 17 w 50"/>
              <a:gd name="T1" fmla="*/ 36 h 39"/>
              <a:gd name="T2" fmla="*/ 3 w 50"/>
              <a:gd name="T3" fmla="*/ 32 h 39"/>
              <a:gd name="T4" fmla="*/ 7 w 50"/>
              <a:gd name="T5" fmla="*/ 18 h 39"/>
              <a:gd name="T6" fmla="*/ 33 w 50"/>
              <a:gd name="T7" fmla="*/ 3 h 39"/>
              <a:gd name="T8" fmla="*/ 47 w 50"/>
              <a:gd name="T9" fmla="*/ 7 h 39"/>
              <a:gd name="T10" fmla="*/ 44 w 50"/>
              <a:gd name="T11" fmla="*/ 21 h 39"/>
              <a:gd name="T12" fmla="*/ 17 w 50"/>
              <a:gd name="T13" fmla="*/ 36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39">
                <a:moveTo>
                  <a:pt x="17" y="36"/>
                </a:moveTo>
                <a:cubicBezTo>
                  <a:pt x="12" y="39"/>
                  <a:pt x="6" y="37"/>
                  <a:pt x="3" y="32"/>
                </a:cubicBezTo>
                <a:cubicBezTo>
                  <a:pt x="0" y="28"/>
                  <a:pt x="2" y="21"/>
                  <a:pt x="7" y="18"/>
                </a:cubicBezTo>
                <a:cubicBezTo>
                  <a:pt x="33" y="3"/>
                  <a:pt x="33" y="3"/>
                  <a:pt x="33" y="3"/>
                </a:cubicBezTo>
                <a:cubicBezTo>
                  <a:pt x="38" y="0"/>
                  <a:pt x="44" y="2"/>
                  <a:pt x="47" y="7"/>
                </a:cubicBezTo>
                <a:cubicBezTo>
                  <a:pt x="50" y="12"/>
                  <a:pt x="48" y="18"/>
                  <a:pt x="44" y="21"/>
                </a:cubicBezTo>
                <a:lnTo>
                  <a:pt x="17" y="36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6" name="îṣļiďe">
            <a:extLst>
              <a:ext uri="{FF2B5EF4-FFF2-40B4-BE49-F238E27FC236}">
                <a16:creationId xmlns:a16="http://schemas.microsoft.com/office/drawing/2014/main" xmlns="" id="{7A9FE114-ACB1-4105-989C-D79FAEF8D707}"/>
              </a:ext>
            </a:extLst>
          </p:cNvPr>
          <p:cNvSpPr/>
          <p:nvPr/>
        </p:nvSpPr>
        <p:spPr bwMode="auto">
          <a:xfrm>
            <a:off x="8989750" y="975174"/>
            <a:ext cx="73847" cy="92601"/>
          </a:xfrm>
          <a:custGeom>
            <a:avLst/>
            <a:gdLst>
              <a:gd name="T0" fmla="*/ 3 w 39"/>
              <a:gd name="T1" fmla="*/ 16 h 49"/>
              <a:gd name="T2" fmla="*/ 7 w 39"/>
              <a:gd name="T3" fmla="*/ 3 h 49"/>
              <a:gd name="T4" fmla="*/ 21 w 39"/>
              <a:gd name="T5" fmla="*/ 6 h 49"/>
              <a:gd name="T6" fmla="*/ 36 w 39"/>
              <a:gd name="T7" fmla="*/ 33 h 49"/>
              <a:gd name="T8" fmla="*/ 32 w 39"/>
              <a:gd name="T9" fmla="*/ 47 h 49"/>
              <a:gd name="T10" fmla="*/ 18 w 39"/>
              <a:gd name="T11" fmla="*/ 43 h 49"/>
              <a:gd name="T12" fmla="*/ 3 w 39"/>
              <a:gd name="T13" fmla="*/ 16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" h="49">
                <a:moveTo>
                  <a:pt x="3" y="16"/>
                </a:moveTo>
                <a:cubicBezTo>
                  <a:pt x="0" y="12"/>
                  <a:pt x="2" y="5"/>
                  <a:pt x="7" y="3"/>
                </a:cubicBezTo>
                <a:cubicBezTo>
                  <a:pt x="12" y="0"/>
                  <a:pt x="18" y="1"/>
                  <a:pt x="21" y="6"/>
                </a:cubicBezTo>
                <a:cubicBezTo>
                  <a:pt x="36" y="33"/>
                  <a:pt x="36" y="33"/>
                  <a:pt x="36" y="33"/>
                </a:cubicBezTo>
                <a:cubicBezTo>
                  <a:pt x="39" y="37"/>
                  <a:pt x="37" y="44"/>
                  <a:pt x="32" y="47"/>
                </a:cubicBezTo>
                <a:cubicBezTo>
                  <a:pt x="28" y="49"/>
                  <a:pt x="21" y="48"/>
                  <a:pt x="18" y="43"/>
                </a:cubicBezTo>
                <a:lnTo>
                  <a:pt x="3" y="16"/>
                </a:lnTo>
                <a:close/>
              </a:path>
            </a:pathLst>
          </a:cu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9" name="íş1îḋe">
            <a:extLst>
              <a:ext uri="{FF2B5EF4-FFF2-40B4-BE49-F238E27FC236}">
                <a16:creationId xmlns:a16="http://schemas.microsoft.com/office/drawing/2014/main" xmlns="" id="{2CD2EE84-B685-4ECE-9517-75F08885EF7C}"/>
              </a:ext>
            </a:extLst>
          </p:cNvPr>
          <p:cNvSpPr/>
          <p:nvPr/>
        </p:nvSpPr>
        <p:spPr bwMode="auto">
          <a:xfrm>
            <a:off x="7237365" y="5776355"/>
            <a:ext cx="3727481" cy="212162"/>
          </a:xfrm>
          <a:prstGeom prst="ellipse">
            <a:avLst/>
          </a:prstGeom>
          <a:solidFill>
            <a:srgbClr val="E0E0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0" name="ïšļiďè">
            <a:extLst>
              <a:ext uri="{FF2B5EF4-FFF2-40B4-BE49-F238E27FC236}">
                <a16:creationId xmlns:a16="http://schemas.microsoft.com/office/drawing/2014/main" xmlns="" id="{CA019277-8D95-4E76-81A5-58299160027B}"/>
              </a:ext>
            </a:extLst>
          </p:cNvPr>
          <p:cNvSpPr/>
          <p:nvPr/>
        </p:nvSpPr>
        <p:spPr bwMode="auto">
          <a:xfrm>
            <a:off x="7368648" y="2182503"/>
            <a:ext cx="144176" cy="101978"/>
          </a:xfrm>
          <a:custGeom>
            <a:avLst/>
            <a:gdLst>
              <a:gd name="T0" fmla="*/ 60 w 76"/>
              <a:gd name="T1" fmla="*/ 31 h 54"/>
              <a:gd name="T2" fmla="*/ 72 w 76"/>
              <a:gd name="T3" fmla="*/ 20 h 54"/>
              <a:gd name="T4" fmla="*/ 28 w 76"/>
              <a:gd name="T5" fmla="*/ 2 h 54"/>
              <a:gd name="T6" fmla="*/ 1 w 76"/>
              <a:gd name="T7" fmla="*/ 29 h 54"/>
              <a:gd name="T8" fmla="*/ 27 w 76"/>
              <a:gd name="T9" fmla="*/ 37 h 54"/>
              <a:gd name="T10" fmla="*/ 32 w 76"/>
              <a:gd name="T11" fmla="*/ 37 h 54"/>
              <a:gd name="T12" fmla="*/ 41 w 76"/>
              <a:gd name="T13" fmla="*/ 45 h 54"/>
              <a:gd name="T14" fmla="*/ 63 w 76"/>
              <a:gd name="T15" fmla="*/ 52 h 54"/>
              <a:gd name="T16" fmla="*/ 60 w 76"/>
              <a:gd name="T17" fmla="*/ 31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" h="54">
                <a:moveTo>
                  <a:pt x="60" y="31"/>
                </a:moveTo>
                <a:cubicBezTo>
                  <a:pt x="59" y="31"/>
                  <a:pt x="73" y="21"/>
                  <a:pt x="72" y="20"/>
                </a:cubicBezTo>
                <a:cubicBezTo>
                  <a:pt x="67" y="7"/>
                  <a:pt x="43" y="5"/>
                  <a:pt x="28" y="2"/>
                </a:cubicBezTo>
                <a:cubicBezTo>
                  <a:pt x="14" y="0"/>
                  <a:pt x="2" y="17"/>
                  <a:pt x="1" y="29"/>
                </a:cubicBezTo>
                <a:cubicBezTo>
                  <a:pt x="0" y="47"/>
                  <a:pt x="18" y="52"/>
                  <a:pt x="27" y="37"/>
                </a:cubicBezTo>
                <a:cubicBezTo>
                  <a:pt x="30" y="33"/>
                  <a:pt x="29" y="34"/>
                  <a:pt x="32" y="37"/>
                </a:cubicBezTo>
                <a:cubicBezTo>
                  <a:pt x="35" y="39"/>
                  <a:pt x="38" y="42"/>
                  <a:pt x="41" y="45"/>
                </a:cubicBezTo>
                <a:cubicBezTo>
                  <a:pt x="47" y="50"/>
                  <a:pt x="55" y="54"/>
                  <a:pt x="63" y="52"/>
                </a:cubicBezTo>
                <a:cubicBezTo>
                  <a:pt x="76" y="50"/>
                  <a:pt x="74" y="28"/>
                  <a:pt x="60" y="31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1" name="iṣļiḓe">
            <a:extLst>
              <a:ext uri="{FF2B5EF4-FFF2-40B4-BE49-F238E27FC236}">
                <a16:creationId xmlns:a16="http://schemas.microsoft.com/office/drawing/2014/main" xmlns="" id="{29B62E67-F04A-4031-B006-EB3151049EB8}"/>
              </a:ext>
            </a:extLst>
          </p:cNvPr>
          <p:cNvSpPr/>
          <p:nvPr/>
        </p:nvSpPr>
        <p:spPr bwMode="auto">
          <a:xfrm>
            <a:off x="7349893" y="2220012"/>
            <a:ext cx="144176" cy="101978"/>
          </a:xfrm>
          <a:custGeom>
            <a:avLst/>
            <a:gdLst>
              <a:gd name="T0" fmla="*/ 60 w 76"/>
              <a:gd name="T1" fmla="*/ 31 h 54"/>
              <a:gd name="T2" fmla="*/ 58 w 76"/>
              <a:gd name="T3" fmla="*/ 30 h 54"/>
              <a:gd name="T4" fmla="*/ 28 w 76"/>
              <a:gd name="T5" fmla="*/ 2 h 54"/>
              <a:gd name="T6" fmla="*/ 1 w 76"/>
              <a:gd name="T7" fmla="*/ 29 h 54"/>
              <a:gd name="T8" fmla="*/ 27 w 76"/>
              <a:gd name="T9" fmla="*/ 37 h 54"/>
              <a:gd name="T10" fmla="*/ 32 w 76"/>
              <a:gd name="T11" fmla="*/ 37 h 54"/>
              <a:gd name="T12" fmla="*/ 42 w 76"/>
              <a:gd name="T13" fmla="*/ 45 h 54"/>
              <a:gd name="T14" fmla="*/ 63 w 76"/>
              <a:gd name="T15" fmla="*/ 52 h 54"/>
              <a:gd name="T16" fmla="*/ 60 w 76"/>
              <a:gd name="T17" fmla="*/ 31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" h="54">
                <a:moveTo>
                  <a:pt x="60" y="31"/>
                </a:moveTo>
                <a:cubicBezTo>
                  <a:pt x="59" y="31"/>
                  <a:pt x="59" y="31"/>
                  <a:pt x="58" y="30"/>
                </a:cubicBezTo>
                <a:cubicBezTo>
                  <a:pt x="53" y="17"/>
                  <a:pt x="43" y="5"/>
                  <a:pt x="28" y="2"/>
                </a:cubicBezTo>
                <a:cubicBezTo>
                  <a:pt x="14" y="0"/>
                  <a:pt x="2" y="17"/>
                  <a:pt x="1" y="29"/>
                </a:cubicBezTo>
                <a:cubicBezTo>
                  <a:pt x="0" y="47"/>
                  <a:pt x="19" y="52"/>
                  <a:pt x="27" y="37"/>
                </a:cubicBezTo>
                <a:cubicBezTo>
                  <a:pt x="30" y="33"/>
                  <a:pt x="29" y="34"/>
                  <a:pt x="32" y="37"/>
                </a:cubicBezTo>
                <a:cubicBezTo>
                  <a:pt x="35" y="39"/>
                  <a:pt x="38" y="42"/>
                  <a:pt x="42" y="45"/>
                </a:cubicBezTo>
                <a:cubicBezTo>
                  <a:pt x="47" y="50"/>
                  <a:pt x="55" y="54"/>
                  <a:pt x="63" y="52"/>
                </a:cubicBezTo>
                <a:cubicBezTo>
                  <a:pt x="76" y="49"/>
                  <a:pt x="74" y="28"/>
                  <a:pt x="60" y="31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2" name="íṧ1íḓê">
            <a:extLst>
              <a:ext uri="{FF2B5EF4-FFF2-40B4-BE49-F238E27FC236}">
                <a16:creationId xmlns:a16="http://schemas.microsoft.com/office/drawing/2014/main" xmlns="" id="{803E71F6-0126-4E6D-BC06-ED82D5AEC5A6}"/>
              </a:ext>
            </a:extLst>
          </p:cNvPr>
          <p:cNvSpPr/>
          <p:nvPr/>
        </p:nvSpPr>
        <p:spPr bwMode="auto">
          <a:xfrm>
            <a:off x="7340516" y="2248144"/>
            <a:ext cx="144176" cy="100806"/>
          </a:xfrm>
          <a:custGeom>
            <a:avLst/>
            <a:gdLst>
              <a:gd name="T0" fmla="*/ 60 w 76"/>
              <a:gd name="T1" fmla="*/ 30 h 53"/>
              <a:gd name="T2" fmla="*/ 58 w 76"/>
              <a:gd name="T3" fmla="*/ 30 h 53"/>
              <a:gd name="T4" fmla="*/ 28 w 76"/>
              <a:gd name="T5" fmla="*/ 2 h 53"/>
              <a:gd name="T6" fmla="*/ 1 w 76"/>
              <a:gd name="T7" fmla="*/ 29 h 53"/>
              <a:gd name="T8" fmla="*/ 27 w 76"/>
              <a:gd name="T9" fmla="*/ 37 h 53"/>
              <a:gd name="T10" fmla="*/ 32 w 76"/>
              <a:gd name="T11" fmla="*/ 36 h 53"/>
              <a:gd name="T12" fmla="*/ 42 w 76"/>
              <a:gd name="T13" fmla="*/ 45 h 53"/>
              <a:gd name="T14" fmla="*/ 63 w 76"/>
              <a:gd name="T15" fmla="*/ 52 h 53"/>
              <a:gd name="T16" fmla="*/ 60 w 76"/>
              <a:gd name="T17" fmla="*/ 30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" h="53">
                <a:moveTo>
                  <a:pt x="60" y="30"/>
                </a:moveTo>
                <a:cubicBezTo>
                  <a:pt x="59" y="31"/>
                  <a:pt x="59" y="30"/>
                  <a:pt x="58" y="30"/>
                </a:cubicBezTo>
                <a:cubicBezTo>
                  <a:pt x="53" y="17"/>
                  <a:pt x="43" y="5"/>
                  <a:pt x="28" y="2"/>
                </a:cubicBezTo>
                <a:cubicBezTo>
                  <a:pt x="14" y="0"/>
                  <a:pt x="2" y="17"/>
                  <a:pt x="1" y="29"/>
                </a:cubicBezTo>
                <a:cubicBezTo>
                  <a:pt x="0" y="47"/>
                  <a:pt x="19" y="52"/>
                  <a:pt x="27" y="37"/>
                </a:cubicBezTo>
                <a:cubicBezTo>
                  <a:pt x="30" y="33"/>
                  <a:pt x="29" y="34"/>
                  <a:pt x="32" y="36"/>
                </a:cubicBezTo>
                <a:cubicBezTo>
                  <a:pt x="35" y="39"/>
                  <a:pt x="38" y="42"/>
                  <a:pt x="42" y="45"/>
                </a:cubicBezTo>
                <a:cubicBezTo>
                  <a:pt x="47" y="50"/>
                  <a:pt x="55" y="53"/>
                  <a:pt x="63" y="52"/>
                </a:cubicBezTo>
                <a:cubicBezTo>
                  <a:pt x="76" y="49"/>
                  <a:pt x="74" y="28"/>
                  <a:pt x="60" y="30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3" name="íşļiḑé">
            <a:extLst>
              <a:ext uri="{FF2B5EF4-FFF2-40B4-BE49-F238E27FC236}">
                <a16:creationId xmlns:a16="http://schemas.microsoft.com/office/drawing/2014/main" xmlns="" id="{340A73EF-3CAF-4217-80CE-DE494F3844F3}"/>
              </a:ext>
            </a:extLst>
          </p:cNvPr>
          <p:cNvSpPr/>
          <p:nvPr/>
        </p:nvSpPr>
        <p:spPr bwMode="auto">
          <a:xfrm>
            <a:off x="10551073" y="1992611"/>
            <a:ext cx="173480" cy="166447"/>
          </a:xfrm>
          <a:custGeom>
            <a:avLst/>
            <a:gdLst>
              <a:gd name="T0" fmla="*/ 65 w 91"/>
              <a:gd name="T1" fmla="*/ 15 h 88"/>
              <a:gd name="T2" fmla="*/ 5 w 91"/>
              <a:gd name="T3" fmla="*/ 16 h 88"/>
              <a:gd name="T4" fmla="*/ 10 w 91"/>
              <a:gd name="T5" fmla="*/ 18 h 88"/>
              <a:gd name="T6" fmla="*/ 13 w 91"/>
              <a:gd name="T7" fmla="*/ 32 h 88"/>
              <a:gd name="T8" fmla="*/ 33 w 91"/>
              <a:gd name="T9" fmla="*/ 35 h 88"/>
              <a:gd name="T10" fmla="*/ 47 w 91"/>
              <a:gd name="T11" fmla="*/ 56 h 88"/>
              <a:gd name="T12" fmla="*/ 75 w 91"/>
              <a:gd name="T13" fmla="*/ 88 h 88"/>
              <a:gd name="T14" fmla="*/ 84 w 91"/>
              <a:gd name="T15" fmla="*/ 79 h 88"/>
              <a:gd name="T16" fmla="*/ 82 w 91"/>
              <a:gd name="T17" fmla="*/ 71 h 88"/>
              <a:gd name="T18" fmla="*/ 65 w 91"/>
              <a:gd name="T19" fmla="*/ 15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1" h="88">
                <a:moveTo>
                  <a:pt x="65" y="15"/>
                </a:moveTo>
                <a:cubicBezTo>
                  <a:pt x="50" y="0"/>
                  <a:pt x="0" y="14"/>
                  <a:pt x="5" y="16"/>
                </a:cubicBezTo>
                <a:cubicBezTo>
                  <a:pt x="5" y="17"/>
                  <a:pt x="9" y="18"/>
                  <a:pt x="10" y="18"/>
                </a:cubicBezTo>
                <a:cubicBezTo>
                  <a:pt x="4" y="22"/>
                  <a:pt x="5" y="31"/>
                  <a:pt x="13" y="32"/>
                </a:cubicBezTo>
                <a:cubicBezTo>
                  <a:pt x="20" y="33"/>
                  <a:pt x="27" y="33"/>
                  <a:pt x="33" y="35"/>
                </a:cubicBezTo>
                <a:cubicBezTo>
                  <a:pt x="43" y="37"/>
                  <a:pt x="44" y="48"/>
                  <a:pt x="47" y="56"/>
                </a:cubicBezTo>
                <a:cubicBezTo>
                  <a:pt x="52" y="68"/>
                  <a:pt x="60" y="88"/>
                  <a:pt x="75" y="88"/>
                </a:cubicBezTo>
                <a:cubicBezTo>
                  <a:pt x="80" y="88"/>
                  <a:pt x="84" y="84"/>
                  <a:pt x="84" y="79"/>
                </a:cubicBezTo>
                <a:cubicBezTo>
                  <a:pt x="84" y="76"/>
                  <a:pt x="83" y="73"/>
                  <a:pt x="82" y="71"/>
                </a:cubicBezTo>
                <a:cubicBezTo>
                  <a:pt x="85" y="66"/>
                  <a:pt x="91" y="40"/>
                  <a:pt x="65" y="15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4" name="ïS1îḓé">
            <a:extLst>
              <a:ext uri="{FF2B5EF4-FFF2-40B4-BE49-F238E27FC236}">
                <a16:creationId xmlns:a16="http://schemas.microsoft.com/office/drawing/2014/main" xmlns="" id="{3E56D751-43AC-4DF8-ADCC-2D6A6F662491}"/>
              </a:ext>
            </a:extLst>
          </p:cNvPr>
          <p:cNvSpPr/>
          <p:nvPr/>
        </p:nvSpPr>
        <p:spPr bwMode="auto">
          <a:xfrm>
            <a:off x="10982430" y="3548072"/>
            <a:ext cx="140660" cy="162931"/>
          </a:xfrm>
          <a:custGeom>
            <a:avLst/>
            <a:gdLst>
              <a:gd name="T0" fmla="*/ 73 w 74"/>
              <a:gd name="T1" fmla="*/ 13 h 86"/>
              <a:gd name="T2" fmla="*/ 31 w 74"/>
              <a:gd name="T3" fmla="*/ 14 h 86"/>
              <a:gd name="T4" fmla="*/ 18 w 74"/>
              <a:gd name="T5" fmla="*/ 33 h 86"/>
              <a:gd name="T6" fmla="*/ 13 w 74"/>
              <a:gd name="T7" fmla="*/ 57 h 86"/>
              <a:gd name="T8" fmla="*/ 25 w 74"/>
              <a:gd name="T9" fmla="*/ 77 h 86"/>
              <a:gd name="T10" fmla="*/ 40 w 74"/>
              <a:gd name="T11" fmla="*/ 42 h 86"/>
              <a:gd name="T12" fmla="*/ 73 w 74"/>
              <a:gd name="T13" fmla="*/ 19 h 86"/>
              <a:gd name="T14" fmla="*/ 73 w 74"/>
              <a:gd name="T15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" h="86">
                <a:moveTo>
                  <a:pt x="73" y="13"/>
                </a:moveTo>
                <a:cubicBezTo>
                  <a:pt x="64" y="0"/>
                  <a:pt x="42" y="6"/>
                  <a:pt x="31" y="14"/>
                </a:cubicBezTo>
                <a:cubicBezTo>
                  <a:pt x="25" y="19"/>
                  <a:pt x="21" y="26"/>
                  <a:pt x="18" y="33"/>
                </a:cubicBezTo>
                <a:cubicBezTo>
                  <a:pt x="16" y="39"/>
                  <a:pt x="19" y="53"/>
                  <a:pt x="13" y="57"/>
                </a:cubicBezTo>
                <a:cubicBezTo>
                  <a:pt x="0" y="65"/>
                  <a:pt x="12" y="86"/>
                  <a:pt x="25" y="77"/>
                </a:cubicBezTo>
                <a:cubicBezTo>
                  <a:pt x="38" y="68"/>
                  <a:pt x="38" y="57"/>
                  <a:pt x="40" y="42"/>
                </a:cubicBezTo>
                <a:cubicBezTo>
                  <a:pt x="43" y="23"/>
                  <a:pt x="61" y="28"/>
                  <a:pt x="73" y="19"/>
                </a:cubicBezTo>
                <a:cubicBezTo>
                  <a:pt x="74" y="17"/>
                  <a:pt x="74" y="15"/>
                  <a:pt x="73" y="13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5" name="ïṥlîḓe">
            <a:extLst>
              <a:ext uri="{FF2B5EF4-FFF2-40B4-BE49-F238E27FC236}">
                <a16:creationId xmlns:a16="http://schemas.microsoft.com/office/drawing/2014/main" xmlns="" id="{5E641C7B-A22E-40F4-9DB6-FE79871A7E49}"/>
              </a:ext>
            </a:extLst>
          </p:cNvPr>
          <p:cNvSpPr/>
          <p:nvPr/>
        </p:nvSpPr>
        <p:spPr bwMode="auto">
          <a:xfrm>
            <a:off x="8646307" y="2210634"/>
            <a:ext cx="914288" cy="1413629"/>
          </a:xfrm>
          <a:custGeom>
            <a:avLst/>
            <a:gdLst>
              <a:gd name="T0" fmla="*/ 19 w 482"/>
              <a:gd name="T1" fmla="*/ 218 h 746"/>
              <a:gd name="T2" fmla="*/ 46 w 482"/>
              <a:gd name="T3" fmla="*/ 483 h 746"/>
              <a:gd name="T4" fmla="*/ 436 w 482"/>
              <a:gd name="T5" fmla="*/ 373 h 746"/>
              <a:gd name="T6" fmla="*/ 19 w 482"/>
              <a:gd name="T7" fmla="*/ 218 h 7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2" h="746">
                <a:moveTo>
                  <a:pt x="19" y="218"/>
                </a:moveTo>
                <a:cubicBezTo>
                  <a:pt x="19" y="218"/>
                  <a:pt x="0" y="430"/>
                  <a:pt x="46" y="483"/>
                </a:cubicBezTo>
                <a:cubicBezTo>
                  <a:pt x="92" y="535"/>
                  <a:pt x="390" y="746"/>
                  <a:pt x="436" y="373"/>
                </a:cubicBezTo>
                <a:cubicBezTo>
                  <a:pt x="482" y="0"/>
                  <a:pt x="53" y="214"/>
                  <a:pt x="19" y="218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6" name="ïṣļide">
            <a:extLst>
              <a:ext uri="{FF2B5EF4-FFF2-40B4-BE49-F238E27FC236}">
                <a16:creationId xmlns:a16="http://schemas.microsoft.com/office/drawing/2014/main" xmlns="" id="{7B9D189B-3919-4FDE-840C-0903D25ABF17}"/>
              </a:ext>
            </a:extLst>
          </p:cNvPr>
          <p:cNvSpPr/>
          <p:nvPr/>
        </p:nvSpPr>
        <p:spPr bwMode="auto">
          <a:xfrm>
            <a:off x="8413046" y="2159059"/>
            <a:ext cx="1135828" cy="841613"/>
          </a:xfrm>
          <a:custGeom>
            <a:avLst/>
            <a:gdLst>
              <a:gd name="T0" fmla="*/ 584 w 599"/>
              <a:gd name="T1" fmla="*/ 221 h 444"/>
              <a:gd name="T2" fmla="*/ 566 w 599"/>
              <a:gd name="T3" fmla="*/ 189 h 444"/>
              <a:gd name="T4" fmla="*/ 588 w 599"/>
              <a:gd name="T5" fmla="*/ 174 h 444"/>
              <a:gd name="T6" fmla="*/ 586 w 599"/>
              <a:gd name="T7" fmla="*/ 168 h 444"/>
              <a:gd name="T8" fmla="*/ 561 w 599"/>
              <a:gd name="T9" fmla="*/ 185 h 444"/>
              <a:gd name="T10" fmla="*/ 560 w 599"/>
              <a:gd name="T11" fmla="*/ 184 h 444"/>
              <a:gd name="T12" fmla="*/ 561 w 599"/>
              <a:gd name="T13" fmla="*/ 157 h 444"/>
              <a:gd name="T14" fmla="*/ 553 w 599"/>
              <a:gd name="T15" fmla="*/ 157 h 444"/>
              <a:gd name="T16" fmla="*/ 553 w 599"/>
              <a:gd name="T17" fmla="*/ 178 h 444"/>
              <a:gd name="T18" fmla="*/ 462 w 599"/>
              <a:gd name="T19" fmla="*/ 156 h 444"/>
              <a:gd name="T20" fmla="*/ 299 w 599"/>
              <a:gd name="T21" fmla="*/ 99 h 444"/>
              <a:gd name="T22" fmla="*/ 138 w 599"/>
              <a:gd name="T23" fmla="*/ 14 h 444"/>
              <a:gd name="T24" fmla="*/ 19 w 599"/>
              <a:gd name="T25" fmla="*/ 84 h 444"/>
              <a:gd name="T26" fmla="*/ 138 w 599"/>
              <a:gd name="T27" fmla="*/ 258 h 444"/>
              <a:gd name="T28" fmla="*/ 492 w 599"/>
              <a:gd name="T29" fmla="*/ 267 h 444"/>
              <a:gd name="T30" fmla="*/ 508 w 599"/>
              <a:gd name="T31" fmla="*/ 432 h 444"/>
              <a:gd name="T32" fmla="*/ 572 w 599"/>
              <a:gd name="T33" fmla="*/ 444 h 444"/>
              <a:gd name="T34" fmla="*/ 584 w 599"/>
              <a:gd name="T35" fmla="*/ 221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99" h="444">
                <a:moveTo>
                  <a:pt x="584" y="221"/>
                </a:moveTo>
                <a:cubicBezTo>
                  <a:pt x="581" y="209"/>
                  <a:pt x="574" y="198"/>
                  <a:pt x="566" y="189"/>
                </a:cubicBezTo>
                <a:cubicBezTo>
                  <a:pt x="572" y="183"/>
                  <a:pt x="579" y="177"/>
                  <a:pt x="588" y="174"/>
                </a:cubicBezTo>
                <a:cubicBezTo>
                  <a:pt x="592" y="173"/>
                  <a:pt x="590" y="167"/>
                  <a:pt x="586" y="168"/>
                </a:cubicBezTo>
                <a:cubicBezTo>
                  <a:pt x="576" y="171"/>
                  <a:pt x="568" y="177"/>
                  <a:pt x="561" y="185"/>
                </a:cubicBezTo>
                <a:cubicBezTo>
                  <a:pt x="560" y="185"/>
                  <a:pt x="560" y="184"/>
                  <a:pt x="560" y="184"/>
                </a:cubicBezTo>
                <a:cubicBezTo>
                  <a:pt x="561" y="175"/>
                  <a:pt x="561" y="166"/>
                  <a:pt x="561" y="157"/>
                </a:cubicBezTo>
                <a:cubicBezTo>
                  <a:pt x="560" y="153"/>
                  <a:pt x="553" y="153"/>
                  <a:pt x="553" y="157"/>
                </a:cubicBezTo>
                <a:cubicBezTo>
                  <a:pt x="553" y="164"/>
                  <a:pt x="553" y="171"/>
                  <a:pt x="553" y="178"/>
                </a:cubicBezTo>
                <a:cubicBezTo>
                  <a:pt x="527" y="160"/>
                  <a:pt x="493" y="153"/>
                  <a:pt x="462" y="156"/>
                </a:cubicBezTo>
                <a:cubicBezTo>
                  <a:pt x="414" y="160"/>
                  <a:pt x="355" y="127"/>
                  <a:pt x="299" y="99"/>
                </a:cubicBezTo>
                <a:cubicBezTo>
                  <a:pt x="242" y="72"/>
                  <a:pt x="189" y="29"/>
                  <a:pt x="138" y="14"/>
                </a:cubicBezTo>
                <a:cubicBezTo>
                  <a:pt x="87" y="0"/>
                  <a:pt x="38" y="4"/>
                  <a:pt x="19" y="84"/>
                </a:cubicBezTo>
                <a:cubicBezTo>
                  <a:pt x="0" y="164"/>
                  <a:pt x="85" y="241"/>
                  <a:pt x="138" y="258"/>
                </a:cubicBezTo>
                <a:cubicBezTo>
                  <a:pt x="323" y="319"/>
                  <a:pt x="483" y="250"/>
                  <a:pt x="492" y="267"/>
                </a:cubicBezTo>
                <a:cubicBezTo>
                  <a:pt x="500" y="284"/>
                  <a:pt x="508" y="432"/>
                  <a:pt x="508" y="432"/>
                </a:cubicBezTo>
                <a:cubicBezTo>
                  <a:pt x="572" y="444"/>
                  <a:pt x="572" y="444"/>
                  <a:pt x="572" y="444"/>
                </a:cubicBezTo>
                <a:cubicBezTo>
                  <a:pt x="595" y="419"/>
                  <a:pt x="599" y="269"/>
                  <a:pt x="584" y="221"/>
                </a:cubicBezTo>
                <a:close/>
              </a:path>
            </a:pathLst>
          </a:custGeom>
          <a:solidFill>
            <a:srgbClr val="6940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7" name="î$ḻîdè">
            <a:extLst>
              <a:ext uri="{FF2B5EF4-FFF2-40B4-BE49-F238E27FC236}">
                <a16:creationId xmlns:a16="http://schemas.microsoft.com/office/drawing/2014/main" xmlns="" id="{45B5AD56-F954-4B4E-9A7D-C998F4BF4678}"/>
              </a:ext>
            </a:extLst>
          </p:cNvPr>
          <p:cNvSpPr/>
          <p:nvPr/>
        </p:nvSpPr>
        <p:spPr bwMode="auto">
          <a:xfrm>
            <a:off x="8870190" y="2852979"/>
            <a:ext cx="41026" cy="134799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8" name="îsliḋè">
            <a:extLst>
              <a:ext uri="{FF2B5EF4-FFF2-40B4-BE49-F238E27FC236}">
                <a16:creationId xmlns:a16="http://schemas.microsoft.com/office/drawing/2014/main" xmlns="" id="{7FCE23A1-B8A1-40DD-80C3-BA683AABF8BF}"/>
              </a:ext>
            </a:extLst>
          </p:cNvPr>
          <p:cNvSpPr/>
          <p:nvPr/>
        </p:nvSpPr>
        <p:spPr bwMode="auto">
          <a:xfrm>
            <a:off x="9155026" y="2852979"/>
            <a:ext cx="43371" cy="134799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9" name="îṧlïdê">
            <a:extLst>
              <a:ext uri="{FF2B5EF4-FFF2-40B4-BE49-F238E27FC236}">
                <a16:creationId xmlns:a16="http://schemas.microsoft.com/office/drawing/2014/main" xmlns="" id="{F0EBEF38-6155-4774-BF58-6680644019FC}"/>
              </a:ext>
            </a:extLst>
          </p:cNvPr>
          <p:cNvSpPr/>
          <p:nvPr/>
        </p:nvSpPr>
        <p:spPr bwMode="auto">
          <a:xfrm>
            <a:off x="8750629" y="2721697"/>
            <a:ext cx="85569" cy="58608"/>
          </a:xfrm>
          <a:custGeom>
            <a:avLst/>
            <a:gdLst>
              <a:gd name="T0" fmla="*/ 41 w 45"/>
              <a:gd name="T1" fmla="*/ 2 h 31"/>
              <a:gd name="T2" fmla="*/ 2 w 45"/>
              <a:gd name="T3" fmla="*/ 26 h 31"/>
              <a:gd name="T4" fmla="*/ 6 w 45"/>
              <a:gd name="T5" fmla="*/ 28 h 31"/>
              <a:gd name="T6" fmla="*/ 41 w 45"/>
              <a:gd name="T7" fmla="*/ 7 h 31"/>
              <a:gd name="T8" fmla="*/ 41 w 45"/>
              <a:gd name="T9" fmla="*/ 2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31">
                <a:moveTo>
                  <a:pt x="41" y="2"/>
                </a:moveTo>
                <a:cubicBezTo>
                  <a:pt x="24" y="0"/>
                  <a:pt x="8" y="10"/>
                  <a:pt x="2" y="26"/>
                </a:cubicBezTo>
                <a:cubicBezTo>
                  <a:pt x="0" y="28"/>
                  <a:pt x="4" y="31"/>
                  <a:pt x="6" y="28"/>
                </a:cubicBezTo>
                <a:cubicBezTo>
                  <a:pt x="13" y="14"/>
                  <a:pt x="26" y="9"/>
                  <a:pt x="41" y="7"/>
                </a:cubicBezTo>
                <a:cubicBezTo>
                  <a:pt x="45" y="7"/>
                  <a:pt x="45" y="2"/>
                  <a:pt x="41" y="2"/>
                </a:cubicBezTo>
                <a:close/>
              </a:path>
            </a:pathLst>
          </a:custGeom>
          <a:solidFill>
            <a:srgbClr val="6940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0" name="íṩḻïḍe">
            <a:extLst>
              <a:ext uri="{FF2B5EF4-FFF2-40B4-BE49-F238E27FC236}">
                <a16:creationId xmlns:a16="http://schemas.microsoft.com/office/drawing/2014/main" xmlns="" id="{E7B0A8AC-8546-4F63-A96E-A79ED3D78898}"/>
              </a:ext>
            </a:extLst>
          </p:cNvPr>
          <p:cNvSpPr/>
          <p:nvPr/>
        </p:nvSpPr>
        <p:spPr bwMode="auto">
          <a:xfrm>
            <a:off x="9196051" y="2720525"/>
            <a:ext cx="85569" cy="58608"/>
          </a:xfrm>
          <a:custGeom>
            <a:avLst/>
            <a:gdLst>
              <a:gd name="T0" fmla="*/ 4 w 45"/>
              <a:gd name="T1" fmla="*/ 2 h 31"/>
              <a:gd name="T2" fmla="*/ 44 w 45"/>
              <a:gd name="T3" fmla="*/ 26 h 31"/>
              <a:gd name="T4" fmla="*/ 40 w 45"/>
              <a:gd name="T5" fmla="*/ 28 h 31"/>
              <a:gd name="T6" fmla="*/ 4 w 45"/>
              <a:gd name="T7" fmla="*/ 7 h 31"/>
              <a:gd name="T8" fmla="*/ 4 w 45"/>
              <a:gd name="T9" fmla="*/ 2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31">
                <a:moveTo>
                  <a:pt x="4" y="2"/>
                </a:moveTo>
                <a:cubicBezTo>
                  <a:pt x="21" y="0"/>
                  <a:pt x="37" y="10"/>
                  <a:pt x="44" y="26"/>
                </a:cubicBezTo>
                <a:cubicBezTo>
                  <a:pt x="45" y="28"/>
                  <a:pt x="41" y="31"/>
                  <a:pt x="40" y="28"/>
                </a:cubicBezTo>
                <a:cubicBezTo>
                  <a:pt x="32" y="14"/>
                  <a:pt x="19" y="9"/>
                  <a:pt x="4" y="7"/>
                </a:cubicBezTo>
                <a:cubicBezTo>
                  <a:pt x="1" y="7"/>
                  <a:pt x="0" y="2"/>
                  <a:pt x="4" y="2"/>
                </a:cubicBezTo>
                <a:close/>
              </a:path>
            </a:pathLst>
          </a:custGeom>
          <a:solidFill>
            <a:srgbClr val="6940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1" name="ïŝ1ïḍe">
            <a:extLst>
              <a:ext uri="{FF2B5EF4-FFF2-40B4-BE49-F238E27FC236}">
                <a16:creationId xmlns:a16="http://schemas.microsoft.com/office/drawing/2014/main" xmlns="" id="{F862B88E-B7C3-4545-872C-9F2CFDAE68F3}"/>
              </a:ext>
            </a:extLst>
          </p:cNvPr>
          <p:cNvSpPr/>
          <p:nvPr/>
        </p:nvSpPr>
        <p:spPr bwMode="auto">
          <a:xfrm>
            <a:off x="7338172" y="2189535"/>
            <a:ext cx="1287036" cy="1140515"/>
          </a:xfrm>
          <a:custGeom>
            <a:avLst/>
            <a:gdLst>
              <a:gd name="T0" fmla="*/ 656 w 678"/>
              <a:gd name="T1" fmla="*/ 561 h 602"/>
              <a:gd name="T2" fmla="*/ 560 w 678"/>
              <a:gd name="T3" fmla="*/ 495 h 602"/>
              <a:gd name="T4" fmla="*/ 482 w 678"/>
              <a:gd name="T5" fmla="*/ 425 h 602"/>
              <a:gd name="T6" fmla="*/ 355 w 678"/>
              <a:gd name="T7" fmla="*/ 257 h 602"/>
              <a:gd name="T8" fmla="*/ 241 w 678"/>
              <a:gd name="T9" fmla="*/ 80 h 602"/>
              <a:gd name="T10" fmla="*/ 153 w 678"/>
              <a:gd name="T11" fmla="*/ 27 h 602"/>
              <a:gd name="T12" fmla="*/ 41 w 678"/>
              <a:gd name="T13" fmla="*/ 11 h 602"/>
              <a:gd name="T14" fmla="*/ 51 w 678"/>
              <a:gd name="T15" fmla="*/ 88 h 602"/>
              <a:gd name="T16" fmla="*/ 214 w 678"/>
              <a:gd name="T17" fmla="*/ 171 h 602"/>
              <a:gd name="T18" fmla="*/ 323 w 678"/>
              <a:gd name="T19" fmla="*/ 354 h 602"/>
              <a:gd name="T20" fmla="*/ 465 w 678"/>
              <a:gd name="T21" fmla="*/ 509 h 602"/>
              <a:gd name="T22" fmla="*/ 557 w 678"/>
              <a:gd name="T23" fmla="*/ 566 h 602"/>
              <a:gd name="T24" fmla="*/ 651 w 678"/>
              <a:gd name="T25" fmla="*/ 601 h 602"/>
              <a:gd name="T26" fmla="*/ 656 w 678"/>
              <a:gd name="T27" fmla="*/ 561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78" h="602">
                <a:moveTo>
                  <a:pt x="656" y="561"/>
                </a:moveTo>
                <a:cubicBezTo>
                  <a:pt x="622" y="551"/>
                  <a:pt x="588" y="517"/>
                  <a:pt x="560" y="495"/>
                </a:cubicBezTo>
                <a:cubicBezTo>
                  <a:pt x="532" y="473"/>
                  <a:pt x="506" y="451"/>
                  <a:pt x="482" y="425"/>
                </a:cubicBezTo>
                <a:cubicBezTo>
                  <a:pt x="434" y="375"/>
                  <a:pt x="389" y="317"/>
                  <a:pt x="355" y="257"/>
                </a:cubicBezTo>
                <a:cubicBezTo>
                  <a:pt x="320" y="195"/>
                  <a:pt x="291" y="130"/>
                  <a:pt x="241" y="80"/>
                </a:cubicBezTo>
                <a:cubicBezTo>
                  <a:pt x="216" y="55"/>
                  <a:pt x="186" y="37"/>
                  <a:pt x="153" y="27"/>
                </a:cubicBezTo>
                <a:cubicBezTo>
                  <a:pt x="122" y="18"/>
                  <a:pt x="72" y="0"/>
                  <a:pt x="41" y="11"/>
                </a:cubicBezTo>
                <a:cubicBezTo>
                  <a:pt x="0" y="26"/>
                  <a:pt x="5" y="88"/>
                  <a:pt x="51" y="88"/>
                </a:cubicBezTo>
                <a:cubicBezTo>
                  <a:pt x="117" y="89"/>
                  <a:pt x="175" y="117"/>
                  <a:pt x="214" y="171"/>
                </a:cubicBezTo>
                <a:cubicBezTo>
                  <a:pt x="256" y="228"/>
                  <a:pt x="281" y="296"/>
                  <a:pt x="323" y="354"/>
                </a:cubicBezTo>
                <a:cubicBezTo>
                  <a:pt x="363" y="409"/>
                  <a:pt x="412" y="465"/>
                  <a:pt x="465" y="509"/>
                </a:cubicBezTo>
                <a:cubicBezTo>
                  <a:pt x="493" y="532"/>
                  <a:pt x="526" y="549"/>
                  <a:pt x="557" y="566"/>
                </a:cubicBezTo>
                <a:cubicBezTo>
                  <a:pt x="587" y="582"/>
                  <a:pt x="617" y="599"/>
                  <a:pt x="651" y="601"/>
                </a:cubicBezTo>
                <a:cubicBezTo>
                  <a:pt x="674" y="602"/>
                  <a:pt x="678" y="567"/>
                  <a:pt x="656" y="561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4" name="íŝlïďê">
            <a:extLst>
              <a:ext uri="{FF2B5EF4-FFF2-40B4-BE49-F238E27FC236}">
                <a16:creationId xmlns:a16="http://schemas.microsoft.com/office/drawing/2014/main" xmlns="" id="{9FE4BE49-F018-44A1-88EC-35ADA20DD64A}"/>
              </a:ext>
            </a:extLst>
          </p:cNvPr>
          <p:cNvSpPr/>
          <p:nvPr/>
        </p:nvSpPr>
        <p:spPr bwMode="auto">
          <a:xfrm>
            <a:off x="9768068" y="2028949"/>
            <a:ext cx="914288" cy="1414801"/>
          </a:xfrm>
          <a:custGeom>
            <a:avLst/>
            <a:gdLst>
              <a:gd name="T0" fmla="*/ 427 w 482"/>
              <a:gd name="T1" fmla="*/ 1 h 747"/>
              <a:gd name="T2" fmla="*/ 362 w 482"/>
              <a:gd name="T3" fmla="*/ 33 h 747"/>
              <a:gd name="T4" fmla="*/ 270 w 482"/>
              <a:gd name="T5" fmla="*/ 101 h 747"/>
              <a:gd name="T6" fmla="*/ 171 w 482"/>
              <a:gd name="T7" fmla="*/ 281 h 747"/>
              <a:gd name="T8" fmla="*/ 146 w 482"/>
              <a:gd name="T9" fmla="*/ 513 h 747"/>
              <a:gd name="T10" fmla="*/ 111 w 482"/>
              <a:gd name="T11" fmla="*/ 622 h 747"/>
              <a:gd name="T12" fmla="*/ 24 w 482"/>
              <a:gd name="T13" fmla="*/ 700 h 747"/>
              <a:gd name="T14" fmla="*/ 34 w 482"/>
              <a:gd name="T15" fmla="*/ 738 h 747"/>
              <a:gd name="T16" fmla="*/ 102 w 482"/>
              <a:gd name="T17" fmla="*/ 694 h 747"/>
              <a:gd name="T18" fmla="*/ 165 w 482"/>
              <a:gd name="T19" fmla="*/ 621 h 747"/>
              <a:gd name="T20" fmla="*/ 216 w 482"/>
              <a:gd name="T21" fmla="*/ 402 h 747"/>
              <a:gd name="T22" fmla="*/ 276 w 482"/>
              <a:gd name="T23" fmla="*/ 190 h 747"/>
              <a:gd name="T24" fmla="*/ 362 w 482"/>
              <a:gd name="T25" fmla="*/ 116 h 747"/>
              <a:gd name="T26" fmla="*/ 408 w 482"/>
              <a:gd name="T27" fmla="*/ 89 h 747"/>
              <a:gd name="T28" fmla="*/ 422 w 482"/>
              <a:gd name="T29" fmla="*/ 81 h 747"/>
              <a:gd name="T30" fmla="*/ 417 w 482"/>
              <a:gd name="T31" fmla="*/ 75 h 747"/>
              <a:gd name="T32" fmla="*/ 427 w 482"/>
              <a:gd name="T33" fmla="*/ 1 h 7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82" h="747">
                <a:moveTo>
                  <a:pt x="427" y="1"/>
                </a:moveTo>
                <a:cubicBezTo>
                  <a:pt x="403" y="0"/>
                  <a:pt x="381" y="20"/>
                  <a:pt x="362" y="33"/>
                </a:cubicBezTo>
                <a:cubicBezTo>
                  <a:pt x="331" y="54"/>
                  <a:pt x="300" y="77"/>
                  <a:pt x="270" y="101"/>
                </a:cubicBezTo>
                <a:cubicBezTo>
                  <a:pt x="216" y="147"/>
                  <a:pt x="182" y="212"/>
                  <a:pt x="171" y="281"/>
                </a:cubicBezTo>
                <a:cubicBezTo>
                  <a:pt x="159" y="358"/>
                  <a:pt x="157" y="436"/>
                  <a:pt x="146" y="513"/>
                </a:cubicBezTo>
                <a:cubicBezTo>
                  <a:pt x="141" y="550"/>
                  <a:pt x="132" y="589"/>
                  <a:pt x="111" y="622"/>
                </a:cubicBezTo>
                <a:cubicBezTo>
                  <a:pt x="93" y="650"/>
                  <a:pt x="56" y="688"/>
                  <a:pt x="24" y="700"/>
                </a:cubicBezTo>
                <a:cubicBezTo>
                  <a:pt x="0" y="708"/>
                  <a:pt x="10" y="747"/>
                  <a:pt x="34" y="738"/>
                </a:cubicBezTo>
                <a:cubicBezTo>
                  <a:pt x="59" y="730"/>
                  <a:pt x="82" y="711"/>
                  <a:pt x="102" y="694"/>
                </a:cubicBezTo>
                <a:cubicBezTo>
                  <a:pt x="127" y="673"/>
                  <a:pt x="149" y="650"/>
                  <a:pt x="165" y="621"/>
                </a:cubicBezTo>
                <a:cubicBezTo>
                  <a:pt x="202" y="555"/>
                  <a:pt x="206" y="475"/>
                  <a:pt x="216" y="402"/>
                </a:cubicBezTo>
                <a:cubicBezTo>
                  <a:pt x="227" y="328"/>
                  <a:pt x="228" y="251"/>
                  <a:pt x="276" y="190"/>
                </a:cubicBezTo>
                <a:cubicBezTo>
                  <a:pt x="300" y="160"/>
                  <a:pt x="330" y="137"/>
                  <a:pt x="362" y="116"/>
                </a:cubicBezTo>
                <a:cubicBezTo>
                  <a:pt x="377" y="106"/>
                  <a:pt x="392" y="97"/>
                  <a:pt x="408" y="89"/>
                </a:cubicBezTo>
                <a:cubicBezTo>
                  <a:pt x="412" y="86"/>
                  <a:pt x="417" y="83"/>
                  <a:pt x="422" y="81"/>
                </a:cubicBezTo>
                <a:cubicBezTo>
                  <a:pt x="434" y="74"/>
                  <a:pt x="432" y="78"/>
                  <a:pt x="417" y="75"/>
                </a:cubicBezTo>
                <a:cubicBezTo>
                  <a:pt x="472" y="86"/>
                  <a:pt x="482" y="3"/>
                  <a:pt x="427" y="1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5" name="ïSļîďé">
            <a:extLst>
              <a:ext uri="{FF2B5EF4-FFF2-40B4-BE49-F238E27FC236}">
                <a16:creationId xmlns:a16="http://schemas.microsoft.com/office/drawing/2014/main" xmlns="" id="{701897FF-7F12-4770-A7F3-F5D59F652FCA}"/>
              </a:ext>
            </a:extLst>
          </p:cNvPr>
          <p:cNvSpPr/>
          <p:nvPr/>
        </p:nvSpPr>
        <p:spPr bwMode="auto">
          <a:xfrm>
            <a:off x="9691877" y="2826020"/>
            <a:ext cx="1312824" cy="848646"/>
          </a:xfrm>
          <a:custGeom>
            <a:avLst/>
            <a:gdLst>
              <a:gd name="T0" fmla="*/ 599 w 692"/>
              <a:gd name="T1" fmla="*/ 42 h 448"/>
              <a:gd name="T2" fmla="*/ 554 w 692"/>
              <a:gd name="T3" fmla="*/ 109 h 448"/>
              <a:gd name="T4" fmla="*/ 499 w 692"/>
              <a:gd name="T5" fmla="*/ 188 h 448"/>
              <a:gd name="T6" fmla="*/ 367 w 692"/>
              <a:gd name="T7" fmla="*/ 297 h 448"/>
              <a:gd name="T8" fmla="*/ 287 w 692"/>
              <a:gd name="T9" fmla="*/ 334 h 448"/>
              <a:gd name="T10" fmla="*/ 200 w 692"/>
              <a:gd name="T11" fmla="*/ 363 h 448"/>
              <a:gd name="T12" fmla="*/ 36 w 692"/>
              <a:gd name="T13" fmla="*/ 397 h 448"/>
              <a:gd name="T14" fmla="*/ 26 w 692"/>
              <a:gd name="T15" fmla="*/ 436 h 448"/>
              <a:gd name="T16" fmla="*/ 197 w 692"/>
              <a:gd name="T17" fmla="*/ 428 h 448"/>
              <a:gd name="T18" fmla="*/ 398 w 692"/>
              <a:gd name="T19" fmla="*/ 369 h 448"/>
              <a:gd name="T20" fmla="*/ 551 w 692"/>
              <a:gd name="T21" fmla="*/ 253 h 448"/>
              <a:gd name="T22" fmla="*/ 614 w 692"/>
              <a:gd name="T23" fmla="*/ 170 h 448"/>
              <a:gd name="T24" fmla="*/ 676 w 692"/>
              <a:gd name="T25" fmla="*/ 75 h 448"/>
              <a:gd name="T26" fmla="*/ 599 w 692"/>
              <a:gd name="T27" fmla="*/ 42 h 4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92" h="448">
                <a:moveTo>
                  <a:pt x="599" y="42"/>
                </a:moveTo>
                <a:cubicBezTo>
                  <a:pt x="587" y="66"/>
                  <a:pt x="569" y="87"/>
                  <a:pt x="554" y="109"/>
                </a:cubicBezTo>
                <a:cubicBezTo>
                  <a:pt x="536" y="135"/>
                  <a:pt x="520" y="163"/>
                  <a:pt x="499" y="188"/>
                </a:cubicBezTo>
                <a:cubicBezTo>
                  <a:pt x="463" y="233"/>
                  <a:pt x="416" y="266"/>
                  <a:pt x="367" y="297"/>
                </a:cubicBezTo>
                <a:cubicBezTo>
                  <a:pt x="341" y="313"/>
                  <a:pt x="316" y="327"/>
                  <a:pt x="287" y="334"/>
                </a:cubicBezTo>
                <a:cubicBezTo>
                  <a:pt x="257" y="342"/>
                  <a:pt x="229" y="352"/>
                  <a:pt x="200" y="363"/>
                </a:cubicBezTo>
                <a:cubicBezTo>
                  <a:pt x="150" y="383"/>
                  <a:pt x="91" y="404"/>
                  <a:pt x="36" y="397"/>
                </a:cubicBezTo>
                <a:cubicBezTo>
                  <a:pt x="11" y="393"/>
                  <a:pt x="0" y="430"/>
                  <a:pt x="26" y="436"/>
                </a:cubicBezTo>
                <a:cubicBezTo>
                  <a:pt x="82" y="448"/>
                  <a:pt x="142" y="439"/>
                  <a:pt x="197" y="428"/>
                </a:cubicBezTo>
                <a:cubicBezTo>
                  <a:pt x="265" y="414"/>
                  <a:pt x="336" y="400"/>
                  <a:pt x="398" y="369"/>
                </a:cubicBezTo>
                <a:cubicBezTo>
                  <a:pt x="455" y="341"/>
                  <a:pt x="508" y="299"/>
                  <a:pt x="551" y="253"/>
                </a:cubicBezTo>
                <a:cubicBezTo>
                  <a:pt x="575" y="228"/>
                  <a:pt x="594" y="198"/>
                  <a:pt x="614" y="170"/>
                </a:cubicBezTo>
                <a:cubicBezTo>
                  <a:pt x="635" y="140"/>
                  <a:pt x="664" y="110"/>
                  <a:pt x="676" y="75"/>
                </a:cubicBezTo>
                <a:cubicBezTo>
                  <a:pt x="692" y="29"/>
                  <a:pt x="621" y="0"/>
                  <a:pt x="599" y="42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6" name="íṥḻîḓè">
            <a:extLst>
              <a:ext uri="{FF2B5EF4-FFF2-40B4-BE49-F238E27FC236}">
                <a16:creationId xmlns:a16="http://schemas.microsoft.com/office/drawing/2014/main" xmlns="" id="{E54245D3-3393-46BB-97CA-1E03890B8CF1}"/>
              </a:ext>
            </a:extLst>
          </p:cNvPr>
          <p:cNvSpPr/>
          <p:nvPr/>
        </p:nvSpPr>
        <p:spPr bwMode="auto">
          <a:xfrm>
            <a:off x="9723525" y="3566826"/>
            <a:ext cx="1488648" cy="494653"/>
          </a:xfrm>
          <a:custGeom>
            <a:avLst/>
            <a:gdLst>
              <a:gd name="T0" fmla="*/ 681 w 784"/>
              <a:gd name="T1" fmla="*/ 38 h 261"/>
              <a:gd name="T2" fmla="*/ 559 w 784"/>
              <a:gd name="T3" fmla="*/ 126 h 261"/>
              <a:gd name="T4" fmla="*/ 392 w 784"/>
              <a:gd name="T5" fmla="*/ 181 h 261"/>
              <a:gd name="T6" fmla="*/ 223 w 784"/>
              <a:gd name="T7" fmla="*/ 174 h 261"/>
              <a:gd name="T8" fmla="*/ 142 w 784"/>
              <a:gd name="T9" fmla="*/ 151 h 261"/>
              <a:gd name="T10" fmla="*/ 42 w 784"/>
              <a:gd name="T11" fmla="*/ 128 h 261"/>
              <a:gd name="T12" fmla="*/ 30 w 784"/>
              <a:gd name="T13" fmla="*/ 174 h 261"/>
              <a:gd name="T14" fmla="*/ 127 w 784"/>
              <a:gd name="T15" fmla="*/ 204 h 261"/>
              <a:gd name="T16" fmla="*/ 214 w 784"/>
              <a:gd name="T17" fmla="*/ 240 h 261"/>
              <a:gd name="T18" fmla="*/ 402 w 784"/>
              <a:gd name="T19" fmla="*/ 256 h 261"/>
              <a:gd name="T20" fmla="*/ 592 w 784"/>
              <a:gd name="T21" fmla="*/ 203 h 261"/>
              <a:gd name="T22" fmla="*/ 668 w 784"/>
              <a:gd name="T23" fmla="*/ 154 h 261"/>
              <a:gd name="T24" fmla="*/ 742 w 784"/>
              <a:gd name="T25" fmla="*/ 100 h 261"/>
              <a:gd name="T26" fmla="*/ 681 w 784"/>
              <a:gd name="T27" fmla="*/ 38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4" h="261">
                <a:moveTo>
                  <a:pt x="681" y="38"/>
                </a:moveTo>
                <a:cubicBezTo>
                  <a:pt x="645" y="72"/>
                  <a:pt x="601" y="102"/>
                  <a:pt x="559" y="126"/>
                </a:cubicBezTo>
                <a:cubicBezTo>
                  <a:pt x="509" y="156"/>
                  <a:pt x="450" y="173"/>
                  <a:pt x="392" y="181"/>
                </a:cubicBezTo>
                <a:cubicBezTo>
                  <a:pt x="335" y="189"/>
                  <a:pt x="279" y="186"/>
                  <a:pt x="223" y="174"/>
                </a:cubicBezTo>
                <a:cubicBezTo>
                  <a:pt x="195" y="168"/>
                  <a:pt x="169" y="158"/>
                  <a:pt x="142" y="151"/>
                </a:cubicBezTo>
                <a:cubicBezTo>
                  <a:pt x="109" y="143"/>
                  <a:pt x="75" y="137"/>
                  <a:pt x="42" y="128"/>
                </a:cubicBezTo>
                <a:cubicBezTo>
                  <a:pt x="13" y="120"/>
                  <a:pt x="0" y="165"/>
                  <a:pt x="30" y="174"/>
                </a:cubicBezTo>
                <a:cubicBezTo>
                  <a:pt x="63" y="184"/>
                  <a:pt x="95" y="193"/>
                  <a:pt x="127" y="204"/>
                </a:cubicBezTo>
                <a:cubicBezTo>
                  <a:pt x="157" y="215"/>
                  <a:pt x="185" y="229"/>
                  <a:pt x="214" y="240"/>
                </a:cubicBezTo>
                <a:cubicBezTo>
                  <a:pt x="274" y="261"/>
                  <a:pt x="340" y="261"/>
                  <a:pt x="402" y="256"/>
                </a:cubicBezTo>
                <a:cubicBezTo>
                  <a:pt x="469" y="250"/>
                  <a:pt x="532" y="232"/>
                  <a:pt x="592" y="203"/>
                </a:cubicBezTo>
                <a:cubicBezTo>
                  <a:pt x="619" y="189"/>
                  <a:pt x="643" y="172"/>
                  <a:pt x="668" y="154"/>
                </a:cubicBezTo>
                <a:cubicBezTo>
                  <a:pt x="693" y="137"/>
                  <a:pt x="719" y="120"/>
                  <a:pt x="742" y="100"/>
                </a:cubicBezTo>
                <a:cubicBezTo>
                  <a:pt x="784" y="63"/>
                  <a:pt x="722" y="0"/>
                  <a:pt x="681" y="38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7" name="iṣḷiḓè">
            <a:extLst>
              <a:ext uri="{FF2B5EF4-FFF2-40B4-BE49-F238E27FC236}">
                <a16:creationId xmlns:a16="http://schemas.microsoft.com/office/drawing/2014/main" xmlns="" id="{BEEF44E5-07CD-45AC-9DE9-E8F223B0D831}"/>
              </a:ext>
            </a:extLst>
          </p:cNvPr>
          <p:cNvSpPr/>
          <p:nvPr/>
        </p:nvSpPr>
        <p:spPr bwMode="auto">
          <a:xfrm>
            <a:off x="7306524" y="4211516"/>
            <a:ext cx="3483671" cy="151210"/>
          </a:xfrm>
          <a:prstGeom prst="rect">
            <a:avLst/>
          </a:pr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8" name="íślïdé">
            <a:extLst>
              <a:ext uri="{FF2B5EF4-FFF2-40B4-BE49-F238E27FC236}">
                <a16:creationId xmlns:a16="http://schemas.microsoft.com/office/drawing/2014/main" xmlns="" id="{81636F58-F06E-412B-BD07-26A7A88D409A}"/>
              </a:ext>
            </a:extLst>
          </p:cNvPr>
          <p:cNvSpPr/>
          <p:nvPr/>
        </p:nvSpPr>
        <p:spPr bwMode="auto">
          <a:xfrm>
            <a:off x="7549162" y="4362726"/>
            <a:ext cx="3006601" cy="1500369"/>
          </a:xfrm>
          <a:prstGeom prst="rect">
            <a:avLst/>
          </a:pr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9" name="ïṩlíḑé">
            <a:extLst>
              <a:ext uri="{FF2B5EF4-FFF2-40B4-BE49-F238E27FC236}">
                <a16:creationId xmlns:a16="http://schemas.microsoft.com/office/drawing/2014/main" xmlns="" id="{FDD09339-9552-4E8E-B349-6588A0C38C21}"/>
              </a:ext>
            </a:extLst>
          </p:cNvPr>
          <p:cNvSpPr/>
          <p:nvPr/>
        </p:nvSpPr>
        <p:spPr bwMode="auto">
          <a:xfrm>
            <a:off x="7539784" y="4362726"/>
            <a:ext cx="3015978" cy="157070"/>
          </a:xfrm>
          <a:custGeom>
            <a:avLst/>
            <a:gdLst>
              <a:gd name="T0" fmla="*/ 2573 w 2573"/>
              <a:gd name="T1" fmla="*/ 134 h 134"/>
              <a:gd name="T2" fmla="*/ 0 w 2573"/>
              <a:gd name="T3" fmla="*/ 0 h 134"/>
              <a:gd name="T4" fmla="*/ 2573 w 2573"/>
              <a:gd name="T5" fmla="*/ 0 h 134"/>
              <a:gd name="T6" fmla="*/ 2573 w 2573"/>
              <a:gd name="T7" fmla="*/ 134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73" h="134">
                <a:moveTo>
                  <a:pt x="2573" y="134"/>
                </a:moveTo>
                <a:lnTo>
                  <a:pt x="0" y="0"/>
                </a:lnTo>
                <a:lnTo>
                  <a:pt x="2573" y="0"/>
                </a:lnTo>
                <a:lnTo>
                  <a:pt x="2573" y="13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1" name="îṣ1íde">
            <a:extLst>
              <a:ext uri="{FF2B5EF4-FFF2-40B4-BE49-F238E27FC236}">
                <a16:creationId xmlns:a16="http://schemas.microsoft.com/office/drawing/2014/main" xmlns="" id="{5E32B38C-6D59-4551-AC7E-63DA7CE6822B}"/>
              </a:ext>
            </a:extLst>
          </p:cNvPr>
          <p:cNvSpPr/>
          <p:nvPr/>
        </p:nvSpPr>
        <p:spPr bwMode="auto">
          <a:xfrm>
            <a:off x="8748285" y="3900894"/>
            <a:ext cx="607181" cy="332895"/>
          </a:xfrm>
          <a:prstGeom prst="rect">
            <a:avLst/>
          </a:pr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2" name="îsḷîḑé">
            <a:extLst>
              <a:ext uri="{FF2B5EF4-FFF2-40B4-BE49-F238E27FC236}">
                <a16:creationId xmlns:a16="http://schemas.microsoft.com/office/drawing/2014/main" xmlns="" id="{B2D7C5E5-EA60-43BA-B8F7-56EDE028B3CF}"/>
              </a:ext>
            </a:extLst>
          </p:cNvPr>
          <p:cNvSpPr/>
          <p:nvPr/>
        </p:nvSpPr>
        <p:spPr bwMode="auto">
          <a:xfrm>
            <a:off x="8597076" y="4127120"/>
            <a:ext cx="895533" cy="106667"/>
          </a:xfrm>
          <a:prstGeom prst="rect">
            <a:avLst/>
          </a:prstGeom>
          <a:solidFill>
            <a:srgbClr val="4B4C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7" name="işliḍê">
            <a:extLst>
              <a:ext uri="{FF2B5EF4-FFF2-40B4-BE49-F238E27FC236}">
                <a16:creationId xmlns:a16="http://schemas.microsoft.com/office/drawing/2014/main" xmlns="" id="{F59806D5-C6F6-44CC-9398-FC4C6EFCA1C9}"/>
              </a:ext>
            </a:extLst>
          </p:cNvPr>
          <p:cNvSpPr/>
          <p:nvPr/>
        </p:nvSpPr>
        <p:spPr bwMode="auto">
          <a:xfrm>
            <a:off x="7359271" y="4028660"/>
            <a:ext cx="747840" cy="158242"/>
          </a:xfrm>
          <a:custGeom>
            <a:avLst/>
            <a:gdLst>
              <a:gd name="T0" fmla="*/ 394 w 394"/>
              <a:gd name="T1" fmla="*/ 0 h 83"/>
              <a:gd name="T2" fmla="*/ 41 w 394"/>
              <a:gd name="T3" fmla="*/ 0 h 83"/>
              <a:gd name="T4" fmla="*/ 0 w 394"/>
              <a:gd name="T5" fmla="*/ 41 h 83"/>
              <a:gd name="T6" fmla="*/ 0 w 394"/>
              <a:gd name="T7" fmla="*/ 42 h 83"/>
              <a:gd name="T8" fmla="*/ 41 w 394"/>
              <a:gd name="T9" fmla="*/ 83 h 83"/>
              <a:gd name="T10" fmla="*/ 394 w 394"/>
              <a:gd name="T11" fmla="*/ 83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4" h="83">
                <a:moveTo>
                  <a:pt x="394" y="0"/>
                </a:move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8"/>
                  <a:pt x="0" y="41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64"/>
                  <a:pt x="18" y="83"/>
                  <a:pt x="41" y="83"/>
                </a:cubicBezTo>
                <a:cubicBezTo>
                  <a:pt x="394" y="83"/>
                  <a:pt x="394" y="83"/>
                  <a:pt x="394" y="83"/>
                </a:cubicBezTo>
              </a:path>
            </a:pathLst>
          </a:custGeom>
          <a:solidFill>
            <a:srgbClr val="FFF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1" name="ïśľïdé">
            <a:extLst>
              <a:ext uri="{FF2B5EF4-FFF2-40B4-BE49-F238E27FC236}">
                <a16:creationId xmlns:a16="http://schemas.microsoft.com/office/drawing/2014/main" xmlns="" id="{F0572D04-AF54-44C0-9A5F-B86B4719492D}"/>
              </a:ext>
            </a:extLst>
          </p:cNvPr>
          <p:cNvSpPr/>
          <p:nvPr/>
        </p:nvSpPr>
        <p:spPr bwMode="auto">
          <a:xfrm>
            <a:off x="7435461" y="3415618"/>
            <a:ext cx="546228" cy="7032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2" name="ïṥ1ïḓé">
            <a:extLst>
              <a:ext uri="{FF2B5EF4-FFF2-40B4-BE49-F238E27FC236}">
                <a16:creationId xmlns:a16="http://schemas.microsoft.com/office/drawing/2014/main" xmlns="" id="{C5071483-66E5-4927-84ED-96FE6160875C}"/>
              </a:ext>
            </a:extLst>
          </p:cNvPr>
          <p:cNvSpPr/>
          <p:nvPr/>
        </p:nvSpPr>
        <p:spPr bwMode="auto">
          <a:xfrm>
            <a:off x="7457732" y="3400380"/>
            <a:ext cx="532162" cy="15239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3" name="íṣḷïdé">
            <a:extLst>
              <a:ext uri="{FF2B5EF4-FFF2-40B4-BE49-F238E27FC236}">
                <a16:creationId xmlns:a16="http://schemas.microsoft.com/office/drawing/2014/main" xmlns="" id="{DC5E08A0-4540-4DA9-B906-64284B35C3B2}"/>
              </a:ext>
            </a:extLst>
          </p:cNvPr>
          <p:cNvSpPr/>
          <p:nvPr/>
        </p:nvSpPr>
        <p:spPr bwMode="auto">
          <a:xfrm>
            <a:off x="7427257" y="3369904"/>
            <a:ext cx="539196" cy="30477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4" name="îṥḷïḍê">
            <a:extLst>
              <a:ext uri="{FF2B5EF4-FFF2-40B4-BE49-F238E27FC236}">
                <a16:creationId xmlns:a16="http://schemas.microsoft.com/office/drawing/2014/main" xmlns="" id="{3C8ACBF6-2B99-4339-8A17-332776EDCCCF}"/>
              </a:ext>
            </a:extLst>
          </p:cNvPr>
          <p:cNvSpPr/>
          <p:nvPr/>
        </p:nvSpPr>
        <p:spPr bwMode="auto">
          <a:xfrm>
            <a:off x="7457732" y="3362870"/>
            <a:ext cx="532162" cy="7032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6" name="íṣḷiḋe">
            <a:extLst>
              <a:ext uri="{FF2B5EF4-FFF2-40B4-BE49-F238E27FC236}">
                <a16:creationId xmlns:a16="http://schemas.microsoft.com/office/drawing/2014/main" xmlns="" id="{7EB877CA-81E0-4025-B9BB-7D55BC0535A8}"/>
              </a:ext>
            </a:extLst>
          </p:cNvPr>
          <p:cNvSpPr/>
          <p:nvPr/>
        </p:nvSpPr>
        <p:spPr bwMode="auto">
          <a:xfrm>
            <a:off x="7472970" y="3317157"/>
            <a:ext cx="539196" cy="30477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7" name="îş1iďé">
            <a:extLst>
              <a:ext uri="{FF2B5EF4-FFF2-40B4-BE49-F238E27FC236}">
                <a16:creationId xmlns:a16="http://schemas.microsoft.com/office/drawing/2014/main" xmlns="" id="{0F392A6B-1EA4-433B-9FF9-6A5564D251D6}"/>
              </a:ext>
            </a:extLst>
          </p:cNvPr>
          <p:cNvSpPr/>
          <p:nvPr/>
        </p:nvSpPr>
        <p:spPr bwMode="auto">
          <a:xfrm>
            <a:off x="7457732" y="3293713"/>
            <a:ext cx="532162" cy="23443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8" name="işlîḑê">
            <a:extLst>
              <a:ext uri="{FF2B5EF4-FFF2-40B4-BE49-F238E27FC236}">
                <a16:creationId xmlns:a16="http://schemas.microsoft.com/office/drawing/2014/main" xmlns="" id="{7348803A-3875-4BFE-8188-EA8D3F1A0BDB}"/>
              </a:ext>
            </a:extLst>
          </p:cNvPr>
          <p:cNvSpPr/>
          <p:nvPr/>
        </p:nvSpPr>
        <p:spPr bwMode="auto">
          <a:xfrm>
            <a:off x="7435461" y="3278475"/>
            <a:ext cx="546228" cy="15239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9" name="ïṡļiḓé">
            <a:extLst>
              <a:ext uri="{FF2B5EF4-FFF2-40B4-BE49-F238E27FC236}">
                <a16:creationId xmlns:a16="http://schemas.microsoft.com/office/drawing/2014/main" xmlns="" id="{D7003DCE-F277-4D1F-82BB-63676915A238}"/>
              </a:ext>
            </a:extLst>
          </p:cNvPr>
          <p:cNvSpPr/>
          <p:nvPr/>
        </p:nvSpPr>
        <p:spPr bwMode="auto">
          <a:xfrm>
            <a:off x="7457732" y="3256204"/>
            <a:ext cx="532162" cy="22271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0" name="işḻîḋé">
            <a:extLst>
              <a:ext uri="{FF2B5EF4-FFF2-40B4-BE49-F238E27FC236}">
                <a16:creationId xmlns:a16="http://schemas.microsoft.com/office/drawing/2014/main" xmlns="" id="{2594F5D1-35F9-423A-8E24-5A1FC7EB4B9D}"/>
              </a:ext>
            </a:extLst>
          </p:cNvPr>
          <p:cNvSpPr/>
          <p:nvPr/>
        </p:nvSpPr>
        <p:spPr bwMode="auto">
          <a:xfrm>
            <a:off x="7457732" y="3240965"/>
            <a:ext cx="532162" cy="15239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3" name="îŝļiďè">
            <a:extLst>
              <a:ext uri="{FF2B5EF4-FFF2-40B4-BE49-F238E27FC236}">
                <a16:creationId xmlns:a16="http://schemas.microsoft.com/office/drawing/2014/main" xmlns="" id="{0A72A6AF-1EDD-435C-AFA4-BE393D416023}"/>
              </a:ext>
            </a:extLst>
          </p:cNvPr>
          <p:cNvSpPr/>
          <p:nvPr/>
        </p:nvSpPr>
        <p:spPr bwMode="auto">
          <a:xfrm>
            <a:off x="7457732" y="3203456"/>
            <a:ext cx="532162" cy="15239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5" name="isḻide">
            <a:extLst>
              <a:ext uri="{FF2B5EF4-FFF2-40B4-BE49-F238E27FC236}">
                <a16:creationId xmlns:a16="http://schemas.microsoft.com/office/drawing/2014/main" xmlns="" id="{B02384D6-DDD1-4B4F-9852-2F3AE096D15A}"/>
              </a:ext>
            </a:extLst>
          </p:cNvPr>
          <p:cNvSpPr/>
          <p:nvPr/>
        </p:nvSpPr>
        <p:spPr bwMode="auto">
          <a:xfrm>
            <a:off x="7457732" y="3135471"/>
            <a:ext cx="532162" cy="15239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7" name="iṣľiḓè">
            <a:extLst>
              <a:ext uri="{FF2B5EF4-FFF2-40B4-BE49-F238E27FC236}">
                <a16:creationId xmlns:a16="http://schemas.microsoft.com/office/drawing/2014/main" xmlns="" id="{159081F4-FC34-4E85-B7FA-02BFF52FE017}"/>
              </a:ext>
            </a:extLst>
          </p:cNvPr>
          <p:cNvSpPr/>
          <p:nvPr/>
        </p:nvSpPr>
        <p:spPr bwMode="auto">
          <a:xfrm>
            <a:off x="7435461" y="3081551"/>
            <a:ext cx="546228" cy="23443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8" name="î$1íḍe">
            <a:extLst>
              <a:ext uri="{FF2B5EF4-FFF2-40B4-BE49-F238E27FC236}">
                <a16:creationId xmlns:a16="http://schemas.microsoft.com/office/drawing/2014/main" xmlns="" id="{18657DD9-9269-46B6-B31D-EA05C5C77773}"/>
              </a:ext>
            </a:extLst>
          </p:cNvPr>
          <p:cNvSpPr/>
          <p:nvPr/>
        </p:nvSpPr>
        <p:spPr bwMode="auto">
          <a:xfrm>
            <a:off x="7457732" y="3104994"/>
            <a:ext cx="532162" cy="7032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9" name="ï$1ídè">
            <a:extLst>
              <a:ext uri="{FF2B5EF4-FFF2-40B4-BE49-F238E27FC236}">
                <a16:creationId xmlns:a16="http://schemas.microsoft.com/office/drawing/2014/main" xmlns="" id="{825C5477-34BB-44E5-A88E-67F5EA0F3872}"/>
              </a:ext>
            </a:extLst>
          </p:cNvPr>
          <p:cNvSpPr/>
          <p:nvPr/>
        </p:nvSpPr>
        <p:spPr bwMode="auto">
          <a:xfrm>
            <a:off x="7457732" y="3052248"/>
            <a:ext cx="532162" cy="29305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0" name="îṥḷïḋè">
            <a:extLst>
              <a:ext uri="{FF2B5EF4-FFF2-40B4-BE49-F238E27FC236}">
                <a16:creationId xmlns:a16="http://schemas.microsoft.com/office/drawing/2014/main" xmlns="" id="{A362B786-5735-4522-AED0-E8BA21A1CA37}"/>
              </a:ext>
            </a:extLst>
          </p:cNvPr>
          <p:cNvSpPr/>
          <p:nvPr/>
        </p:nvSpPr>
        <p:spPr bwMode="auto">
          <a:xfrm>
            <a:off x="7457732" y="3044042"/>
            <a:ext cx="532162" cy="8205"/>
          </a:xfrm>
          <a:prstGeom prst="rect">
            <a:avLst/>
          </a:prstGeom>
          <a:solidFill>
            <a:srgbClr val="ACAD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1" name="íŝliḑè">
            <a:extLst>
              <a:ext uri="{FF2B5EF4-FFF2-40B4-BE49-F238E27FC236}">
                <a16:creationId xmlns:a16="http://schemas.microsoft.com/office/drawing/2014/main" xmlns="" id="{D3669D9B-3230-4D28-9D7D-82CB4DC3B8D6}"/>
              </a:ext>
            </a:extLst>
          </p:cNvPr>
          <p:cNvSpPr/>
          <p:nvPr/>
        </p:nvSpPr>
        <p:spPr bwMode="auto">
          <a:xfrm>
            <a:off x="7435461" y="3028805"/>
            <a:ext cx="546228" cy="15239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2" name="íśḷîďe">
            <a:extLst>
              <a:ext uri="{FF2B5EF4-FFF2-40B4-BE49-F238E27FC236}">
                <a16:creationId xmlns:a16="http://schemas.microsoft.com/office/drawing/2014/main" xmlns="" id="{BEA67630-F470-4AA1-A085-6713FDEF7E71}"/>
              </a:ext>
            </a:extLst>
          </p:cNvPr>
          <p:cNvSpPr/>
          <p:nvPr/>
        </p:nvSpPr>
        <p:spPr bwMode="auto">
          <a:xfrm>
            <a:off x="7435461" y="2983089"/>
            <a:ext cx="546228" cy="8205"/>
          </a:xfrm>
          <a:prstGeom prst="rect">
            <a:avLst/>
          </a:pr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4" name="îṣļîḋê">
            <a:extLst>
              <a:ext uri="{FF2B5EF4-FFF2-40B4-BE49-F238E27FC236}">
                <a16:creationId xmlns:a16="http://schemas.microsoft.com/office/drawing/2014/main" xmlns="" id="{A940EF80-BD4A-4766-99ED-30C2427A1958}"/>
              </a:ext>
            </a:extLst>
          </p:cNvPr>
          <p:cNvSpPr/>
          <p:nvPr/>
        </p:nvSpPr>
        <p:spPr bwMode="auto">
          <a:xfrm>
            <a:off x="9585210" y="4053275"/>
            <a:ext cx="441907" cy="93773"/>
          </a:xfrm>
          <a:custGeom>
            <a:avLst/>
            <a:gdLst>
              <a:gd name="T0" fmla="*/ 12 w 377"/>
              <a:gd name="T1" fmla="*/ 80 h 80"/>
              <a:gd name="T2" fmla="*/ 12 w 377"/>
              <a:gd name="T3" fmla="*/ 62 h 80"/>
              <a:gd name="T4" fmla="*/ 0 w 377"/>
              <a:gd name="T5" fmla="*/ 70 h 80"/>
              <a:gd name="T6" fmla="*/ 7 w 377"/>
              <a:gd name="T7" fmla="*/ 70 h 80"/>
              <a:gd name="T8" fmla="*/ 24 w 377"/>
              <a:gd name="T9" fmla="*/ 47 h 80"/>
              <a:gd name="T10" fmla="*/ 24 w 377"/>
              <a:gd name="T11" fmla="*/ 38 h 80"/>
              <a:gd name="T12" fmla="*/ 364 w 377"/>
              <a:gd name="T13" fmla="*/ 0 h 80"/>
              <a:gd name="T14" fmla="*/ 377 w 377"/>
              <a:gd name="T15" fmla="*/ 57 h 80"/>
              <a:gd name="T16" fmla="*/ 12 w 377"/>
              <a:gd name="T17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77" h="80">
                <a:moveTo>
                  <a:pt x="12" y="80"/>
                </a:moveTo>
                <a:lnTo>
                  <a:pt x="12" y="62"/>
                </a:lnTo>
                <a:lnTo>
                  <a:pt x="0" y="70"/>
                </a:lnTo>
                <a:lnTo>
                  <a:pt x="7" y="70"/>
                </a:lnTo>
                <a:lnTo>
                  <a:pt x="24" y="47"/>
                </a:lnTo>
                <a:lnTo>
                  <a:pt x="24" y="38"/>
                </a:lnTo>
                <a:lnTo>
                  <a:pt x="364" y="0"/>
                </a:lnTo>
                <a:lnTo>
                  <a:pt x="377" y="57"/>
                </a:lnTo>
                <a:lnTo>
                  <a:pt x="12" y="80"/>
                </a:lnTo>
                <a:close/>
              </a:path>
            </a:pathLst>
          </a:custGeom>
          <a:solidFill>
            <a:srgbClr val="B130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5" name="iŝḻíḓè">
            <a:extLst>
              <a:ext uri="{FF2B5EF4-FFF2-40B4-BE49-F238E27FC236}">
                <a16:creationId xmlns:a16="http://schemas.microsoft.com/office/drawing/2014/main" xmlns="" id="{9D681D36-508E-4D2C-B947-22E1F2D4E9F4}"/>
              </a:ext>
            </a:extLst>
          </p:cNvPr>
          <p:cNvSpPr/>
          <p:nvPr/>
        </p:nvSpPr>
        <p:spPr bwMode="auto">
          <a:xfrm>
            <a:off x="9579349" y="4122432"/>
            <a:ext cx="406741" cy="64469"/>
          </a:xfrm>
          <a:custGeom>
            <a:avLst/>
            <a:gdLst>
              <a:gd name="T0" fmla="*/ 0 w 214"/>
              <a:gd name="T1" fmla="*/ 16 h 34"/>
              <a:gd name="T2" fmla="*/ 4 w 214"/>
              <a:gd name="T3" fmla="*/ 23 h 34"/>
              <a:gd name="T4" fmla="*/ 18 w 214"/>
              <a:gd name="T5" fmla="*/ 23 h 34"/>
              <a:gd name="T6" fmla="*/ 20 w 214"/>
              <a:gd name="T7" fmla="*/ 34 h 34"/>
              <a:gd name="T8" fmla="*/ 88 w 214"/>
              <a:gd name="T9" fmla="*/ 32 h 34"/>
              <a:gd name="T10" fmla="*/ 86 w 214"/>
              <a:gd name="T11" fmla="*/ 21 h 34"/>
              <a:gd name="T12" fmla="*/ 214 w 214"/>
              <a:gd name="T13" fmla="*/ 13 h 34"/>
              <a:gd name="T14" fmla="*/ 214 w 214"/>
              <a:gd name="T15" fmla="*/ 0 h 34"/>
              <a:gd name="T16" fmla="*/ 0 w 214"/>
              <a:gd name="T17" fmla="*/ 16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4" h="34">
                <a:moveTo>
                  <a:pt x="0" y="16"/>
                </a:moveTo>
                <a:cubicBezTo>
                  <a:pt x="4" y="23"/>
                  <a:pt x="4" y="23"/>
                  <a:pt x="4" y="23"/>
                </a:cubicBezTo>
                <a:cubicBezTo>
                  <a:pt x="18" y="23"/>
                  <a:pt x="18" y="23"/>
                  <a:pt x="18" y="23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87" y="33"/>
                  <a:pt x="88" y="32"/>
                </a:cubicBezTo>
                <a:cubicBezTo>
                  <a:pt x="88" y="32"/>
                  <a:pt x="86" y="21"/>
                  <a:pt x="86" y="21"/>
                </a:cubicBezTo>
                <a:cubicBezTo>
                  <a:pt x="214" y="13"/>
                  <a:pt x="214" y="13"/>
                  <a:pt x="214" y="13"/>
                </a:cubicBezTo>
                <a:cubicBezTo>
                  <a:pt x="214" y="0"/>
                  <a:pt x="214" y="0"/>
                  <a:pt x="214" y="0"/>
                </a:cubicBezTo>
                <a:lnTo>
                  <a:pt x="0" y="16"/>
                </a:lnTo>
                <a:close/>
              </a:path>
            </a:pathLst>
          </a:custGeom>
          <a:solidFill>
            <a:srgbClr val="ABA3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6" name="íślïďe">
            <a:extLst>
              <a:ext uri="{FF2B5EF4-FFF2-40B4-BE49-F238E27FC236}">
                <a16:creationId xmlns:a16="http://schemas.microsoft.com/office/drawing/2014/main" xmlns="" id="{1572FB7D-C01B-4C0C-9AEA-A8FE8C997E2D}"/>
              </a:ext>
            </a:extLst>
          </p:cNvPr>
          <p:cNvSpPr/>
          <p:nvPr/>
        </p:nvSpPr>
        <p:spPr bwMode="auto">
          <a:xfrm>
            <a:off x="9952098" y="4129465"/>
            <a:ext cx="25787" cy="12894"/>
          </a:xfrm>
          <a:custGeom>
            <a:avLst/>
            <a:gdLst>
              <a:gd name="T0" fmla="*/ 0 w 22"/>
              <a:gd name="T1" fmla="*/ 11 h 11"/>
              <a:gd name="T2" fmla="*/ 3 w 22"/>
              <a:gd name="T3" fmla="*/ 0 h 11"/>
              <a:gd name="T4" fmla="*/ 3 w 22"/>
              <a:gd name="T5" fmla="*/ 0 h 11"/>
              <a:gd name="T6" fmla="*/ 0 w 22"/>
              <a:gd name="T7" fmla="*/ 5 h 11"/>
              <a:gd name="T8" fmla="*/ 22 w 22"/>
              <a:gd name="T9" fmla="*/ 5 h 11"/>
              <a:gd name="T10" fmla="*/ 22 w 22"/>
              <a:gd name="T11" fmla="*/ 0 h 11"/>
              <a:gd name="T12" fmla="*/ 22 w 22"/>
              <a:gd name="T13" fmla="*/ 0 h 11"/>
              <a:gd name="T14" fmla="*/ 22 w 22"/>
              <a:gd name="T15" fmla="*/ 11 h 11"/>
              <a:gd name="T16" fmla="*/ 0 w 22"/>
              <a:gd name="T17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" h="11">
                <a:moveTo>
                  <a:pt x="0" y="11"/>
                </a:moveTo>
                <a:lnTo>
                  <a:pt x="3" y="0"/>
                </a:lnTo>
                <a:lnTo>
                  <a:pt x="3" y="0"/>
                </a:lnTo>
                <a:lnTo>
                  <a:pt x="0" y="5"/>
                </a:lnTo>
                <a:lnTo>
                  <a:pt x="22" y="5"/>
                </a:lnTo>
                <a:lnTo>
                  <a:pt x="22" y="0"/>
                </a:lnTo>
                <a:lnTo>
                  <a:pt x="22" y="0"/>
                </a:lnTo>
                <a:lnTo>
                  <a:pt x="22" y="11"/>
                </a:lnTo>
                <a:lnTo>
                  <a:pt x="0" y="11"/>
                </a:lnTo>
                <a:close/>
              </a:path>
            </a:pathLst>
          </a:custGeom>
          <a:solidFill>
            <a:srgbClr val="2D180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7" name="iṡļïďe">
            <a:extLst>
              <a:ext uri="{FF2B5EF4-FFF2-40B4-BE49-F238E27FC236}">
                <a16:creationId xmlns:a16="http://schemas.microsoft.com/office/drawing/2014/main" xmlns="" id="{5462530C-5E1D-41B7-BDF5-8277F2DE787C}"/>
              </a:ext>
            </a:extLst>
          </p:cNvPr>
          <p:cNvSpPr/>
          <p:nvPr/>
        </p:nvSpPr>
        <p:spPr bwMode="auto">
          <a:xfrm>
            <a:off x="9986090" y="4127120"/>
            <a:ext cx="9377" cy="14066"/>
          </a:xfrm>
          <a:custGeom>
            <a:avLst/>
            <a:gdLst>
              <a:gd name="T0" fmla="*/ 8 w 8"/>
              <a:gd name="T1" fmla="*/ 12 h 12"/>
              <a:gd name="T2" fmla="*/ 8 w 8"/>
              <a:gd name="T3" fmla="*/ 12 h 12"/>
              <a:gd name="T4" fmla="*/ 0 w 8"/>
              <a:gd name="T5" fmla="*/ 12 h 12"/>
              <a:gd name="T6" fmla="*/ 0 w 8"/>
              <a:gd name="T7" fmla="*/ 0 h 12"/>
              <a:gd name="T8" fmla="*/ 8 w 8"/>
              <a:gd name="T9" fmla="*/ 0 h 12"/>
              <a:gd name="T10" fmla="*/ 8 w 8"/>
              <a:gd name="T11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12">
                <a:moveTo>
                  <a:pt x="8" y="12"/>
                </a:moveTo>
                <a:lnTo>
                  <a:pt x="8" y="12"/>
                </a:lnTo>
                <a:lnTo>
                  <a:pt x="0" y="12"/>
                </a:lnTo>
                <a:lnTo>
                  <a:pt x="0" y="0"/>
                </a:lnTo>
                <a:lnTo>
                  <a:pt x="8" y="0"/>
                </a:lnTo>
                <a:lnTo>
                  <a:pt x="8" y="12"/>
                </a:lnTo>
                <a:close/>
              </a:path>
            </a:pathLst>
          </a:custGeom>
          <a:solidFill>
            <a:srgbClr val="2D180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8" name="íṩlïḍé">
            <a:extLst>
              <a:ext uri="{FF2B5EF4-FFF2-40B4-BE49-F238E27FC236}">
                <a16:creationId xmlns:a16="http://schemas.microsoft.com/office/drawing/2014/main" xmlns="" id="{07F25D3A-38D7-40B9-8FB9-A4D9D0EE6588}"/>
              </a:ext>
            </a:extLst>
          </p:cNvPr>
          <p:cNvSpPr/>
          <p:nvPr/>
        </p:nvSpPr>
        <p:spPr bwMode="auto">
          <a:xfrm>
            <a:off x="9587555" y="4123605"/>
            <a:ext cx="15239" cy="17583"/>
          </a:xfrm>
          <a:prstGeom prst="ellipse">
            <a:avLst/>
          </a:prstGeom>
          <a:solidFill>
            <a:srgbClr val="2D180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9" name="iSľïḍé">
            <a:extLst>
              <a:ext uri="{FF2B5EF4-FFF2-40B4-BE49-F238E27FC236}">
                <a16:creationId xmlns:a16="http://schemas.microsoft.com/office/drawing/2014/main" xmlns="" id="{A5A213FB-92AD-418A-BD30-C0E5D31CF0DF}"/>
              </a:ext>
            </a:extLst>
          </p:cNvPr>
          <p:cNvSpPr/>
          <p:nvPr/>
        </p:nvSpPr>
        <p:spPr bwMode="auto">
          <a:xfrm>
            <a:off x="9591071" y="4181041"/>
            <a:ext cx="432529" cy="30477"/>
          </a:xfrm>
          <a:prstGeom prst="rect">
            <a:avLst/>
          </a:prstGeom>
          <a:solidFill>
            <a:srgbClr val="B130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0" name="ïṥļíďê">
            <a:extLst>
              <a:ext uri="{FF2B5EF4-FFF2-40B4-BE49-F238E27FC236}">
                <a16:creationId xmlns:a16="http://schemas.microsoft.com/office/drawing/2014/main" xmlns="" id="{45843427-1D80-4CD9-9E09-EAB872AF0E00}"/>
              </a:ext>
            </a:extLst>
          </p:cNvPr>
          <p:cNvSpPr/>
          <p:nvPr/>
        </p:nvSpPr>
        <p:spPr bwMode="auto">
          <a:xfrm>
            <a:off x="10335395" y="1810926"/>
            <a:ext cx="457144" cy="458316"/>
          </a:xfrm>
          <a:custGeom>
            <a:avLst/>
            <a:gdLst>
              <a:gd name="T0" fmla="*/ 330 w 390"/>
              <a:gd name="T1" fmla="*/ 359 h 391"/>
              <a:gd name="T2" fmla="*/ 0 w 390"/>
              <a:gd name="T3" fmla="*/ 29 h 391"/>
              <a:gd name="T4" fmla="*/ 27 w 390"/>
              <a:gd name="T5" fmla="*/ 0 h 391"/>
              <a:gd name="T6" fmla="*/ 358 w 390"/>
              <a:gd name="T7" fmla="*/ 330 h 391"/>
              <a:gd name="T8" fmla="*/ 390 w 390"/>
              <a:gd name="T9" fmla="*/ 391 h 391"/>
              <a:gd name="T10" fmla="*/ 330 w 390"/>
              <a:gd name="T11" fmla="*/ 359 h 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0" h="391">
                <a:moveTo>
                  <a:pt x="330" y="359"/>
                </a:moveTo>
                <a:lnTo>
                  <a:pt x="0" y="29"/>
                </a:lnTo>
                <a:lnTo>
                  <a:pt x="27" y="0"/>
                </a:lnTo>
                <a:lnTo>
                  <a:pt x="358" y="330"/>
                </a:lnTo>
                <a:lnTo>
                  <a:pt x="390" y="391"/>
                </a:lnTo>
                <a:lnTo>
                  <a:pt x="330" y="359"/>
                </a:lnTo>
                <a:close/>
              </a:path>
            </a:pathLst>
          </a:custGeom>
          <a:solidFill>
            <a:srgbClr val="FCB7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1" name="ísļíḋé">
            <a:extLst>
              <a:ext uri="{FF2B5EF4-FFF2-40B4-BE49-F238E27FC236}">
                <a16:creationId xmlns:a16="http://schemas.microsoft.com/office/drawing/2014/main" xmlns="" id="{1DDBCAB3-7F3D-416E-BA9C-5FEB79636F65}"/>
              </a:ext>
            </a:extLst>
          </p:cNvPr>
          <p:cNvSpPr/>
          <p:nvPr/>
        </p:nvSpPr>
        <p:spPr bwMode="auto">
          <a:xfrm>
            <a:off x="10335395" y="1810926"/>
            <a:ext cx="404397" cy="405568"/>
          </a:xfrm>
          <a:custGeom>
            <a:avLst/>
            <a:gdLst>
              <a:gd name="T0" fmla="*/ 317 w 345"/>
              <a:gd name="T1" fmla="*/ 346 h 346"/>
              <a:gd name="T2" fmla="*/ 0 w 345"/>
              <a:gd name="T3" fmla="*/ 29 h 346"/>
              <a:gd name="T4" fmla="*/ 27 w 345"/>
              <a:gd name="T5" fmla="*/ 0 h 346"/>
              <a:gd name="T6" fmla="*/ 345 w 345"/>
              <a:gd name="T7" fmla="*/ 317 h 346"/>
              <a:gd name="T8" fmla="*/ 317 w 345"/>
              <a:gd name="T9" fmla="*/ 346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5" h="346">
                <a:moveTo>
                  <a:pt x="317" y="346"/>
                </a:moveTo>
                <a:lnTo>
                  <a:pt x="0" y="29"/>
                </a:lnTo>
                <a:lnTo>
                  <a:pt x="27" y="0"/>
                </a:lnTo>
                <a:lnTo>
                  <a:pt x="345" y="317"/>
                </a:lnTo>
                <a:lnTo>
                  <a:pt x="317" y="34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2" name="ïsľiḍê">
            <a:extLst>
              <a:ext uri="{FF2B5EF4-FFF2-40B4-BE49-F238E27FC236}">
                <a16:creationId xmlns:a16="http://schemas.microsoft.com/office/drawing/2014/main" xmlns="" id="{B99D1E60-DFF7-47F8-8DF1-E858CF04C26D}"/>
              </a:ext>
            </a:extLst>
          </p:cNvPr>
          <p:cNvSpPr/>
          <p:nvPr/>
        </p:nvSpPr>
        <p:spPr bwMode="auto">
          <a:xfrm>
            <a:off x="10335395" y="1810926"/>
            <a:ext cx="49230" cy="49230"/>
          </a:xfrm>
          <a:custGeom>
            <a:avLst/>
            <a:gdLst>
              <a:gd name="T0" fmla="*/ 13 w 42"/>
              <a:gd name="T1" fmla="*/ 42 h 42"/>
              <a:gd name="T2" fmla="*/ 0 w 42"/>
              <a:gd name="T3" fmla="*/ 29 h 42"/>
              <a:gd name="T4" fmla="*/ 27 w 42"/>
              <a:gd name="T5" fmla="*/ 0 h 42"/>
              <a:gd name="T6" fmla="*/ 42 w 42"/>
              <a:gd name="T7" fmla="*/ 14 h 42"/>
              <a:gd name="T8" fmla="*/ 13 w 42"/>
              <a:gd name="T9" fmla="*/ 4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" h="42">
                <a:moveTo>
                  <a:pt x="13" y="42"/>
                </a:moveTo>
                <a:lnTo>
                  <a:pt x="0" y="29"/>
                </a:lnTo>
                <a:lnTo>
                  <a:pt x="27" y="0"/>
                </a:lnTo>
                <a:lnTo>
                  <a:pt x="42" y="14"/>
                </a:lnTo>
                <a:lnTo>
                  <a:pt x="13" y="42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3" name="iŝļíḋé">
            <a:extLst>
              <a:ext uri="{FF2B5EF4-FFF2-40B4-BE49-F238E27FC236}">
                <a16:creationId xmlns:a16="http://schemas.microsoft.com/office/drawing/2014/main" xmlns="" id="{6CCFAF1D-C982-4EAB-8846-34078B5DAE38}"/>
              </a:ext>
            </a:extLst>
          </p:cNvPr>
          <p:cNvSpPr/>
          <p:nvPr/>
        </p:nvSpPr>
        <p:spPr bwMode="auto">
          <a:xfrm>
            <a:off x="10485432" y="2354810"/>
            <a:ext cx="916632" cy="1026815"/>
          </a:xfrm>
          <a:custGeom>
            <a:avLst/>
            <a:gdLst>
              <a:gd name="T0" fmla="*/ 782 w 782"/>
              <a:gd name="T1" fmla="*/ 649 h 876"/>
              <a:gd name="T2" fmla="*/ 314 w 782"/>
              <a:gd name="T3" fmla="*/ 876 h 876"/>
              <a:gd name="T4" fmla="*/ 0 w 782"/>
              <a:gd name="T5" fmla="*/ 226 h 876"/>
              <a:gd name="T6" fmla="*/ 468 w 782"/>
              <a:gd name="T7" fmla="*/ 0 h 876"/>
              <a:gd name="T8" fmla="*/ 782 w 782"/>
              <a:gd name="T9" fmla="*/ 649 h 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2" h="876">
                <a:moveTo>
                  <a:pt x="782" y="649"/>
                </a:moveTo>
                <a:lnTo>
                  <a:pt x="314" y="876"/>
                </a:lnTo>
                <a:lnTo>
                  <a:pt x="0" y="226"/>
                </a:lnTo>
                <a:lnTo>
                  <a:pt x="468" y="0"/>
                </a:lnTo>
                <a:lnTo>
                  <a:pt x="782" y="649"/>
                </a:lnTo>
                <a:close/>
              </a:path>
            </a:pathLst>
          </a:custGeom>
          <a:solidFill>
            <a:srgbClr val="E5E6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4" name="îśliḋé">
            <a:extLst>
              <a:ext uri="{FF2B5EF4-FFF2-40B4-BE49-F238E27FC236}">
                <a16:creationId xmlns:a16="http://schemas.microsoft.com/office/drawing/2014/main" xmlns="" id="{C33FB9BE-64B8-42DC-B155-94BA2C07ECEF}"/>
              </a:ext>
            </a:extLst>
          </p:cNvPr>
          <p:cNvSpPr/>
          <p:nvPr/>
        </p:nvSpPr>
        <p:spPr bwMode="auto">
          <a:xfrm>
            <a:off x="10553417" y="3851662"/>
            <a:ext cx="560294" cy="400880"/>
          </a:xfrm>
          <a:custGeom>
            <a:avLst/>
            <a:gdLst>
              <a:gd name="T0" fmla="*/ 277 w 295"/>
              <a:gd name="T1" fmla="*/ 105 h 212"/>
              <a:gd name="T2" fmla="*/ 267 w 295"/>
              <a:gd name="T3" fmla="*/ 56 h 212"/>
              <a:gd name="T4" fmla="*/ 286 w 295"/>
              <a:gd name="T5" fmla="*/ 4 h 212"/>
              <a:gd name="T6" fmla="*/ 283 w 295"/>
              <a:gd name="T7" fmla="*/ 2 h 212"/>
              <a:gd name="T8" fmla="*/ 264 w 295"/>
              <a:gd name="T9" fmla="*/ 77 h 212"/>
              <a:gd name="T10" fmla="*/ 284 w 295"/>
              <a:gd name="T11" fmla="*/ 160 h 212"/>
              <a:gd name="T12" fmla="*/ 220 w 295"/>
              <a:gd name="T13" fmla="*/ 200 h 212"/>
              <a:gd name="T14" fmla="*/ 206 w 295"/>
              <a:gd name="T15" fmla="*/ 188 h 212"/>
              <a:gd name="T16" fmla="*/ 228 w 295"/>
              <a:gd name="T17" fmla="*/ 179 h 212"/>
              <a:gd name="T18" fmla="*/ 227 w 295"/>
              <a:gd name="T19" fmla="*/ 128 h 212"/>
              <a:gd name="T20" fmla="*/ 195 w 295"/>
              <a:gd name="T21" fmla="*/ 160 h 212"/>
              <a:gd name="T22" fmla="*/ 200 w 295"/>
              <a:gd name="T23" fmla="*/ 185 h 212"/>
              <a:gd name="T24" fmla="*/ 183 w 295"/>
              <a:gd name="T25" fmla="*/ 180 h 212"/>
              <a:gd name="T26" fmla="*/ 111 w 295"/>
              <a:gd name="T27" fmla="*/ 123 h 212"/>
              <a:gd name="T28" fmla="*/ 1 w 295"/>
              <a:gd name="T29" fmla="*/ 168 h 212"/>
              <a:gd name="T30" fmla="*/ 3 w 295"/>
              <a:gd name="T31" fmla="*/ 168 h 212"/>
              <a:gd name="T32" fmla="*/ 88 w 295"/>
              <a:gd name="T33" fmla="*/ 115 h 212"/>
              <a:gd name="T34" fmla="*/ 131 w 295"/>
              <a:gd name="T35" fmla="*/ 144 h 212"/>
              <a:gd name="T36" fmla="*/ 170 w 295"/>
              <a:gd name="T37" fmla="*/ 177 h 212"/>
              <a:gd name="T38" fmla="*/ 202 w 295"/>
              <a:gd name="T39" fmla="*/ 188 h 212"/>
              <a:gd name="T40" fmla="*/ 229 w 295"/>
              <a:gd name="T41" fmla="*/ 207 h 212"/>
              <a:gd name="T42" fmla="*/ 283 w 295"/>
              <a:gd name="T43" fmla="*/ 179 h 212"/>
              <a:gd name="T44" fmla="*/ 277 w 295"/>
              <a:gd name="T45" fmla="*/ 105 h 212"/>
              <a:gd name="T46" fmla="*/ 230 w 295"/>
              <a:gd name="T47" fmla="*/ 136 h 212"/>
              <a:gd name="T48" fmla="*/ 223 w 295"/>
              <a:gd name="T49" fmla="*/ 178 h 212"/>
              <a:gd name="T50" fmla="*/ 205 w 295"/>
              <a:gd name="T51" fmla="*/ 185 h 212"/>
              <a:gd name="T52" fmla="*/ 199 w 295"/>
              <a:gd name="T53" fmla="*/ 163 h 212"/>
              <a:gd name="T54" fmla="*/ 230 w 295"/>
              <a:gd name="T55" fmla="*/ 136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95" h="212">
                <a:moveTo>
                  <a:pt x="277" y="105"/>
                </a:moveTo>
                <a:cubicBezTo>
                  <a:pt x="271" y="89"/>
                  <a:pt x="267" y="73"/>
                  <a:pt x="267" y="56"/>
                </a:cubicBezTo>
                <a:cubicBezTo>
                  <a:pt x="267" y="37"/>
                  <a:pt x="276" y="19"/>
                  <a:pt x="286" y="4"/>
                </a:cubicBezTo>
                <a:cubicBezTo>
                  <a:pt x="288" y="2"/>
                  <a:pt x="284" y="0"/>
                  <a:pt x="283" y="2"/>
                </a:cubicBezTo>
                <a:cubicBezTo>
                  <a:pt x="266" y="24"/>
                  <a:pt x="259" y="50"/>
                  <a:pt x="264" y="77"/>
                </a:cubicBezTo>
                <a:cubicBezTo>
                  <a:pt x="269" y="106"/>
                  <a:pt x="286" y="131"/>
                  <a:pt x="284" y="160"/>
                </a:cubicBezTo>
                <a:cubicBezTo>
                  <a:pt x="282" y="191"/>
                  <a:pt x="248" y="212"/>
                  <a:pt x="220" y="200"/>
                </a:cubicBezTo>
                <a:cubicBezTo>
                  <a:pt x="214" y="197"/>
                  <a:pt x="210" y="193"/>
                  <a:pt x="206" y="188"/>
                </a:cubicBezTo>
                <a:cubicBezTo>
                  <a:pt x="214" y="188"/>
                  <a:pt x="221" y="185"/>
                  <a:pt x="228" y="179"/>
                </a:cubicBezTo>
                <a:cubicBezTo>
                  <a:pt x="240" y="167"/>
                  <a:pt x="243" y="139"/>
                  <a:pt x="227" y="128"/>
                </a:cubicBezTo>
                <a:cubicBezTo>
                  <a:pt x="207" y="114"/>
                  <a:pt x="196" y="145"/>
                  <a:pt x="195" y="160"/>
                </a:cubicBezTo>
                <a:cubicBezTo>
                  <a:pt x="194" y="169"/>
                  <a:pt x="196" y="178"/>
                  <a:pt x="200" y="185"/>
                </a:cubicBezTo>
                <a:cubicBezTo>
                  <a:pt x="194" y="185"/>
                  <a:pt x="188" y="183"/>
                  <a:pt x="183" y="180"/>
                </a:cubicBezTo>
                <a:cubicBezTo>
                  <a:pt x="155" y="167"/>
                  <a:pt x="136" y="142"/>
                  <a:pt x="111" y="123"/>
                </a:cubicBezTo>
                <a:cubicBezTo>
                  <a:pt x="71" y="94"/>
                  <a:pt x="15" y="125"/>
                  <a:pt x="1" y="168"/>
                </a:cubicBezTo>
                <a:cubicBezTo>
                  <a:pt x="0" y="169"/>
                  <a:pt x="3" y="170"/>
                  <a:pt x="3" y="168"/>
                </a:cubicBezTo>
                <a:cubicBezTo>
                  <a:pt x="13" y="135"/>
                  <a:pt x="53" y="107"/>
                  <a:pt x="88" y="115"/>
                </a:cubicBezTo>
                <a:cubicBezTo>
                  <a:pt x="105" y="119"/>
                  <a:pt x="118" y="133"/>
                  <a:pt x="131" y="144"/>
                </a:cubicBezTo>
                <a:cubicBezTo>
                  <a:pt x="143" y="156"/>
                  <a:pt x="156" y="167"/>
                  <a:pt x="170" y="177"/>
                </a:cubicBezTo>
                <a:cubicBezTo>
                  <a:pt x="180" y="184"/>
                  <a:pt x="191" y="188"/>
                  <a:pt x="202" y="188"/>
                </a:cubicBezTo>
                <a:cubicBezTo>
                  <a:pt x="208" y="198"/>
                  <a:pt x="217" y="204"/>
                  <a:pt x="229" y="207"/>
                </a:cubicBezTo>
                <a:cubicBezTo>
                  <a:pt x="251" y="211"/>
                  <a:pt x="274" y="198"/>
                  <a:pt x="283" y="179"/>
                </a:cubicBezTo>
                <a:cubicBezTo>
                  <a:pt x="295" y="155"/>
                  <a:pt x="285" y="127"/>
                  <a:pt x="277" y="105"/>
                </a:cubicBezTo>
                <a:close/>
                <a:moveTo>
                  <a:pt x="230" y="136"/>
                </a:moveTo>
                <a:cubicBezTo>
                  <a:pt x="239" y="150"/>
                  <a:pt x="234" y="168"/>
                  <a:pt x="223" y="178"/>
                </a:cubicBezTo>
                <a:cubicBezTo>
                  <a:pt x="218" y="183"/>
                  <a:pt x="211" y="185"/>
                  <a:pt x="205" y="185"/>
                </a:cubicBezTo>
                <a:cubicBezTo>
                  <a:pt x="201" y="179"/>
                  <a:pt x="199" y="171"/>
                  <a:pt x="199" y="163"/>
                </a:cubicBezTo>
                <a:cubicBezTo>
                  <a:pt x="198" y="148"/>
                  <a:pt x="214" y="112"/>
                  <a:pt x="230" y="136"/>
                </a:cubicBez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5" name="ïṡḻîḋè">
            <a:extLst>
              <a:ext uri="{FF2B5EF4-FFF2-40B4-BE49-F238E27FC236}">
                <a16:creationId xmlns:a16="http://schemas.microsoft.com/office/drawing/2014/main" xmlns="" id="{89A00445-88A9-4A66-AA6A-F9194F10CD0B}"/>
              </a:ext>
            </a:extLst>
          </p:cNvPr>
          <p:cNvSpPr/>
          <p:nvPr/>
        </p:nvSpPr>
        <p:spPr bwMode="auto">
          <a:xfrm>
            <a:off x="10599133" y="2508364"/>
            <a:ext cx="441907" cy="212162"/>
          </a:xfrm>
          <a:custGeom>
            <a:avLst/>
            <a:gdLst>
              <a:gd name="T0" fmla="*/ 0 w 377"/>
              <a:gd name="T1" fmla="*/ 181 h 181"/>
              <a:gd name="T2" fmla="*/ 377 w 377"/>
              <a:gd name="T3" fmla="*/ 0 h 181"/>
              <a:gd name="T4" fmla="*/ 0 w 377"/>
              <a:gd name="T5" fmla="*/ 181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7" h="181">
                <a:moveTo>
                  <a:pt x="0" y="181"/>
                </a:moveTo>
                <a:lnTo>
                  <a:pt x="377" y="0"/>
                </a:lnTo>
                <a:lnTo>
                  <a:pt x="0" y="18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6" name="îṧľîḑê">
            <a:extLst>
              <a:ext uri="{FF2B5EF4-FFF2-40B4-BE49-F238E27FC236}">
                <a16:creationId xmlns:a16="http://schemas.microsoft.com/office/drawing/2014/main" xmlns="" id="{C221A3F5-EAEE-48AA-9B9E-2616AFF00536}"/>
              </a:ext>
            </a:extLst>
          </p:cNvPr>
          <p:cNvSpPr/>
          <p:nvPr/>
        </p:nvSpPr>
        <p:spPr bwMode="auto">
          <a:xfrm flipV="1">
            <a:off x="10599133" y="2508364"/>
            <a:ext cx="441907" cy="212162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7" name="îşlîďè">
            <a:extLst>
              <a:ext uri="{FF2B5EF4-FFF2-40B4-BE49-F238E27FC236}">
                <a16:creationId xmlns:a16="http://schemas.microsoft.com/office/drawing/2014/main" xmlns="" id="{3BC3084C-73D8-4C7D-8AC1-3573B8598212}"/>
              </a:ext>
            </a:extLst>
          </p:cNvPr>
          <p:cNvSpPr/>
          <p:nvPr/>
        </p:nvSpPr>
        <p:spPr bwMode="auto">
          <a:xfrm>
            <a:off x="10599133" y="2503675"/>
            <a:ext cx="444250" cy="220367"/>
          </a:xfrm>
          <a:custGeom>
            <a:avLst/>
            <a:gdLst>
              <a:gd name="T0" fmla="*/ 1 w 379"/>
              <a:gd name="T1" fmla="*/ 188 h 188"/>
              <a:gd name="T2" fmla="*/ 379 w 379"/>
              <a:gd name="T3" fmla="*/ 7 h 188"/>
              <a:gd name="T4" fmla="*/ 375 w 379"/>
              <a:gd name="T5" fmla="*/ 0 h 188"/>
              <a:gd name="T6" fmla="*/ 0 w 379"/>
              <a:gd name="T7" fmla="*/ 183 h 188"/>
              <a:gd name="T8" fmla="*/ 1 w 379"/>
              <a:gd name="T9" fmla="*/ 188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8">
                <a:moveTo>
                  <a:pt x="1" y="188"/>
                </a:moveTo>
                <a:lnTo>
                  <a:pt x="379" y="7"/>
                </a:lnTo>
                <a:lnTo>
                  <a:pt x="375" y="0"/>
                </a:lnTo>
                <a:lnTo>
                  <a:pt x="0" y="183"/>
                </a:lnTo>
                <a:lnTo>
                  <a:pt x="1" y="188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8" name="íšļîḓé">
            <a:extLst>
              <a:ext uri="{FF2B5EF4-FFF2-40B4-BE49-F238E27FC236}">
                <a16:creationId xmlns:a16="http://schemas.microsoft.com/office/drawing/2014/main" xmlns="" id="{D01EF6BD-7C24-4249-BF29-992710BAE293}"/>
              </a:ext>
            </a:extLst>
          </p:cNvPr>
          <p:cNvSpPr/>
          <p:nvPr/>
        </p:nvSpPr>
        <p:spPr bwMode="auto">
          <a:xfrm>
            <a:off x="10599133" y="2503675"/>
            <a:ext cx="444250" cy="220367"/>
          </a:xfrm>
          <a:custGeom>
            <a:avLst/>
            <a:gdLst>
              <a:gd name="T0" fmla="*/ 1 w 379"/>
              <a:gd name="T1" fmla="*/ 188 h 188"/>
              <a:gd name="T2" fmla="*/ 379 w 379"/>
              <a:gd name="T3" fmla="*/ 7 h 188"/>
              <a:gd name="T4" fmla="*/ 375 w 379"/>
              <a:gd name="T5" fmla="*/ 0 h 188"/>
              <a:gd name="T6" fmla="*/ 0 w 379"/>
              <a:gd name="T7" fmla="*/ 183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8">
                <a:moveTo>
                  <a:pt x="1" y="188"/>
                </a:moveTo>
                <a:lnTo>
                  <a:pt x="379" y="7"/>
                </a:lnTo>
                <a:lnTo>
                  <a:pt x="375" y="0"/>
                </a:lnTo>
                <a:lnTo>
                  <a:pt x="0" y="18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9" name="iślïḓé">
            <a:extLst>
              <a:ext uri="{FF2B5EF4-FFF2-40B4-BE49-F238E27FC236}">
                <a16:creationId xmlns:a16="http://schemas.microsoft.com/office/drawing/2014/main" xmlns="" id="{386C2511-B279-4281-8238-60AB0AAADD9D}"/>
              </a:ext>
            </a:extLst>
          </p:cNvPr>
          <p:cNvSpPr/>
          <p:nvPr/>
        </p:nvSpPr>
        <p:spPr bwMode="auto">
          <a:xfrm>
            <a:off x="10633124" y="2574005"/>
            <a:ext cx="440734" cy="214506"/>
          </a:xfrm>
          <a:custGeom>
            <a:avLst/>
            <a:gdLst>
              <a:gd name="T0" fmla="*/ 0 w 376"/>
              <a:gd name="T1" fmla="*/ 183 h 183"/>
              <a:gd name="T2" fmla="*/ 376 w 376"/>
              <a:gd name="T3" fmla="*/ 0 h 183"/>
              <a:gd name="T4" fmla="*/ 0 w 376"/>
              <a:gd name="T5" fmla="*/ 183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3">
                <a:moveTo>
                  <a:pt x="0" y="183"/>
                </a:moveTo>
                <a:lnTo>
                  <a:pt x="376" y="0"/>
                </a:lnTo>
                <a:lnTo>
                  <a:pt x="0" y="183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0" name="îSḷïḍê">
            <a:extLst>
              <a:ext uri="{FF2B5EF4-FFF2-40B4-BE49-F238E27FC236}">
                <a16:creationId xmlns:a16="http://schemas.microsoft.com/office/drawing/2014/main" xmlns="" id="{1DC409AD-72BE-4FF4-A369-6F3B90477FB9}"/>
              </a:ext>
            </a:extLst>
          </p:cNvPr>
          <p:cNvSpPr/>
          <p:nvPr/>
        </p:nvSpPr>
        <p:spPr bwMode="auto">
          <a:xfrm flipV="1">
            <a:off x="10633124" y="2574005"/>
            <a:ext cx="440734" cy="214506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1" name="îśḻiḓé">
            <a:extLst>
              <a:ext uri="{FF2B5EF4-FFF2-40B4-BE49-F238E27FC236}">
                <a16:creationId xmlns:a16="http://schemas.microsoft.com/office/drawing/2014/main" xmlns="" id="{DD3E8AD5-D398-47FE-B5D4-0991F8BAA5F5}"/>
              </a:ext>
            </a:extLst>
          </p:cNvPr>
          <p:cNvSpPr/>
          <p:nvPr/>
        </p:nvSpPr>
        <p:spPr bwMode="auto">
          <a:xfrm>
            <a:off x="10630780" y="2570488"/>
            <a:ext cx="444250" cy="219195"/>
          </a:xfrm>
          <a:custGeom>
            <a:avLst/>
            <a:gdLst>
              <a:gd name="T0" fmla="*/ 2 w 379"/>
              <a:gd name="T1" fmla="*/ 187 h 187"/>
              <a:gd name="T2" fmla="*/ 379 w 379"/>
              <a:gd name="T3" fmla="*/ 6 h 187"/>
              <a:gd name="T4" fmla="*/ 376 w 379"/>
              <a:gd name="T5" fmla="*/ 0 h 187"/>
              <a:gd name="T6" fmla="*/ 0 w 379"/>
              <a:gd name="T7" fmla="*/ 183 h 187"/>
              <a:gd name="T8" fmla="*/ 2 w 379"/>
              <a:gd name="T9" fmla="*/ 187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7">
                <a:moveTo>
                  <a:pt x="2" y="187"/>
                </a:moveTo>
                <a:lnTo>
                  <a:pt x="379" y="6"/>
                </a:lnTo>
                <a:lnTo>
                  <a:pt x="376" y="0"/>
                </a:lnTo>
                <a:lnTo>
                  <a:pt x="0" y="183"/>
                </a:lnTo>
                <a:lnTo>
                  <a:pt x="2" y="187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2" name="íṣlïḓè">
            <a:extLst>
              <a:ext uri="{FF2B5EF4-FFF2-40B4-BE49-F238E27FC236}">
                <a16:creationId xmlns:a16="http://schemas.microsoft.com/office/drawing/2014/main" xmlns="" id="{AB296DF0-7116-48EA-BD76-C15E7D215E8F}"/>
              </a:ext>
            </a:extLst>
          </p:cNvPr>
          <p:cNvSpPr/>
          <p:nvPr/>
        </p:nvSpPr>
        <p:spPr bwMode="auto">
          <a:xfrm>
            <a:off x="10630780" y="2570488"/>
            <a:ext cx="444250" cy="219195"/>
          </a:xfrm>
          <a:custGeom>
            <a:avLst/>
            <a:gdLst>
              <a:gd name="T0" fmla="*/ 2 w 379"/>
              <a:gd name="T1" fmla="*/ 187 h 187"/>
              <a:gd name="T2" fmla="*/ 379 w 379"/>
              <a:gd name="T3" fmla="*/ 6 h 187"/>
              <a:gd name="T4" fmla="*/ 376 w 379"/>
              <a:gd name="T5" fmla="*/ 0 h 187"/>
              <a:gd name="T6" fmla="*/ 0 w 379"/>
              <a:gd name="T7" fmla="*/ 183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7">
                <a:moveTo>
                  <a:pt x="2" y="187"/>
                </a:moveTo>
                <a:lnTo>
                  <a:pt x="379" y="6"/>
                </a:lnTo>
                <a:lnTo>
                  <a:pt x="376" y="0"/>
                </a:lnTo>
                <a:lnTo>
                  <a:pt x="0" y="18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3" name="îṧľiďè">
            <a:extLst>
              <a:ext uri="{FF2B5EF4-FFF2-40B4-BE49-F238E27FC236}">
                <a16:creationId xmlns:a16="http://schemas.microsoft.com/office/drawing/2014/main" xmlns="" id="{59E54018-A9CF-45CB-B5DB-9B2CC5F6ED0E}"/>
              </a:ext>
            </a:extLst>
          </p:cNvPr>
          <p:cNvSpPr/>
          <p:nvPr/>
        </p:nvSpPr>
        <p:spPr bwMode="auto">
          <a:xfrm>
            <a:off x="10664774" y="2640818"/>
            <a:ext cx="440734" cy="213333"/>
          </a:xfrm>
          <a:custGeom>
            <a:avLst/>
            <a:gdLst>
              <a:gd name="T0" fmla="*/ 0 w 376"/>
              <a:gd name="T1" fmla="*/ 182 h 182"/>
              <a:gd name="T2" fmla="*/ 376 w 376"/>
              <a:gd name="T3" fmla="*/ 0 h 182"/>
              <a:gd name="T4" fmla="*/ 0 w 376"/>
              <a:gd name="T5" fmla="*/ 182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2">
                <a:moveTo>
                  <a:pt x="0" y="182"/>
                </a:moveTo>
                <a:lnTo>
                  <a:pt x="376" y="0"/>
                </a:lnTo>
                <a:lnTo>
                  <a:pt x="0" y="182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4" name="iṡļiḑê">
            <a:extLst>
              <a:ext uri="{FF2B5EF4-FFF2-40B4-BE49-F238E27FC236}">
                <a16:creationId xmlns:a16="http://schemas.microsoft.com/office/drawing/2014/main" xmlns="" id="{567B7DF9-70B7-47B8-8527-65CA49BAE967}"/>
              </a:ext>
            </a:extLst>
          </p:cNvPr>
          <p:cNvSpPr/>
          <p:nvPr/>
        </p:nvSpPr>
        <p:spPr bwMode="auto">
          <a:xfrm flipV="1">
            <a:off x="10664774" y="2640818"/>
            <a:ext cx="440734" cy="213333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5" name="iŝ1ïďé">
            <a:extLst>
              <a:ext uri="{FF2B5EF4-FFF2-40B4-BE49-F238E27FC236}">
                <a16:creationId xmlns:a16="http://schemas.microsoft.com/office/drawing/2014/main" xmlns="" id="{A645A9E7-4143-48F7-899C-B7AE3FE9CA67}"/>
              </a:ext>
            </a:extLst>
          </p:cNvPr>
          <p:cNvSpPr/>
          <p:nvPr/>
        </p:nvSpPr>
        <p:spPr bwMode="auto">
          <a:xfrm>
            <a:off x="10663601" y="2638473"/>
            <a:ext cx="444250" cy="220367"/>
          </a:xfrm>
          <a:custGeom>
            <a:avLst/>
            <a:gdLst>
              <a:gd name="T0" fmla="*/ 1 w 379"/>
              <a:gd name="T1" fmla="*/ 188 h 188"/>
              <a:gd name="T2" fmla="*/ 379 w 379"/>
              <a:gd name="T3" fmla="*/ 5 h 188"/>
              <a:gd name="T4" fmla="*/ 375 w 379"/>
              <a:gd name="T5" fmla="*/ 0 h 188"/>
              <a:gd name="T6" fmla="*/ 0 w 379"/>
              <a:gd name="T7" fmla="*/ 181 h 188"/>
              <a:gd name="T8" fmla="*/ 1 w 379"/>
              <a:gd name="T9" fmla="*/ 188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8">
                <a:moveTo>
                  <a:pt x="1" y="188"/>
                </a:moveTo>
                <a:lnTo>
                  <a:pt x="379" y="5"/>
                </a:lnTo>
                <a:lnTo>
                  <a:pt x="375" y="0"/>
                </a:lnTo>
                <a:lnTo>
                  <a:pt x="0" y="181"/>
                </a:lnTo>
                <a:lnTo>
                  <a:pt x="1" y="188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6" name="išļídé">
            <a:extLst>
              <a:ext uri="{FF2B5EF4-FFF2-40B4-BE49-F238E27FC236}">
                <a16:creationId xmlns:a16="http://schemas.microsoft.com/office/drawing/2014/main" xmlns="" id="{801DB0AF-C27E-4C30-A012-C5C99D03CDC2}"/>
              </a:ext>
            </a:extLst>
          </p:cNvPr>
          <p:cNvSpPr/>
          <p:nvPr/>
        </p:nvSpPr>
        <p:spPr bwMode="auto">
          <a:xfrm>
            <a:off x="10663601" y="2638473"/>
            <a:ext cx="444250" cy="220367"/>
          </a:xfrm>
          <a:custGeom>
            <a:avLst/>
            <a:gdLst>
              <a:gd name="T0" fmla="*/ 1 w 379"/>
              <a:gd name="T1" fmla="*/ 188 h 188"/>
              <a:gd name="T2" fmla="*/ 379 w 379"/>
              <a:gd name="T3" fmla="*/ 5 h 188"/>
              <a:gd name="T4" fmla="*/ 375 w 379"/>
              <a:gd name="T5" fmla="*/ 0 h 188"/>
              <a:gd name="T6" fmla="*/ 0 w 379"/>
              <a:gd name="T7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8">
                <a:moveTo>
                  <a:pt x="1" y="188"/>
                </a:moveTo>
                <a:lnTo>
                  <a:pt x="379" y="5"/>
                </a:lnTo>
                <a:lnTo>
                  <a:pt x="375" y="0"/>
                </a:lnTo>
                <a:lnTo>
                  <a:pt x="0" y="181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7" name="íś1ïḋe">
            <a:extLst>
              <a:ext uri="{FF2B5EF4-FFF2-40B4-BE49-F238E27FC236}">
                <a16:creationId xmlns:a16="http://schemas.microsoft.com/office/drawing/2014/main" xmlns="" id="{162EFC42-B678-4DEF-8289-3BECDFC06965}"/>
              </a:ext>
            </a:extLst>
          </p:cNvPr>
          <p:cNvSpPr/>
          <p:nvPr/>
        </p:nvSpPr>
        <p:spPr bwMode="auto">
          <a:xfrm>
            <a:off x="10697593" y="2708803"/>
            <a:ext cx="440734" cy="212162"/>
          </a:xfrm>
          <a:custGeom>
            <a:avLst/>
            <a:gdLst>
              <a:gd name="T0" fmla="*/ 0 w 376"/>
              <a:gd name="T1" fmla="*/ 181 h 181"/>
              <a:gd name="T2" fmla="*/ 376 w 376"/>
              <a:gd name="T3" fmla="*/ 0 h 181"/>
              <a:gd name="T4" fmla="*/ 0 w 376"/>
              <a:gd name="T5" fmla="*/ 181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1">
                <a:moveTo>
                  <a:pt x="0" y="181"/>
                </a:moveTo>
                <a:lnTo>
                  <a:pt x="376" y="0"/>
                </a:lnTo>
                <a:lnTo>
                  <a:pt x="0" y="18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8" name="íśļïḋe">
            <a:extLst>
              <a:ext uri="{FF2B5EF4-FFF2-40B4-BE49-F238E27FC236}">
                <a16:creationId xmlns:a16="http://schemas.microsoft.com/office/drawing/2014/main" xmlns="" id="{B3ADE580-827D-4791-A7B3-AD3AF9F8C877}"/>
              </a:ext>
            </a:extLst>
          </p:cNvPr>
          <p:cNvSpPr/>
          <p:nvPr/>
        </p:nvSpPr>
        <p:spPr bwMode="auto">
          <a:xfrm flipV="1">
            <a:off x="10697593" y="2708803"/>
            <a:ext cx="440734" cy="212162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9" name="iṣ1íḓe">
            <a:extLst>
              <a:ext uri="{FF2B5EF4-FFF2-40B4-BE49-F238E27FC236}">
                <a16:creationId xmlns:a16="http://schemas.microsoft.com/office/drawing/2014/main" xmlns="" id="{1057AF34-AC5C-48E7-9794-28E4FCC67452}"/>
              </a:ext>
            </a:extLst>
          </p:cNvPr>
          <p:cNvSpPr/>
          <p:nvPr/>
        </p:nvSpPr>
        <p:spPr bwMode="auto">
          <a:xfrm>
            <a:off x="10695250" y="2705287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5 h 187"/>
              <a:gd name="T4" fmla="*/ 376 w 379"/>
              <a:gd name="T5" fmla="*/ 0 h 187"/>
              <a:gd name="T6" fmla="*/ 0 w 379"/>
              <a:gd name="T7" fmla="*/ 181 h 187"/>
              <a:gd name="T8" fmla="*/ 4 w 379"/>
              <a:gd name="T9" fmla="*/ 187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5"/>
                </a:lnTo>
                <a:lnTo>
                  <a:pt x="376" y="0"/>
                </a:lnTo>
                <a:lnTo>
                  <a:pt x="0" y="181"/>
                </a:lnTo>
                <a:lnTo>
                  <a:pt x="4" y="187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0" name="iṥḷiďê">
            <a:extLst>
              <a:ext uri="{FF2B5EF4-FFF2-40B4-BE49-F238E27FC236}">
                <a16:creationId xmlns:a16="http://schemas.microsoft.com/office/drawing/2014/main" xmlns="" id="{7102B86D-1081-46E6-99B3-5216D2BA40E8}"/>
              </a:ext>
            </a:extLst>
          </p:cNvPr>
          <p:cNvSpPr/>
          <p:nvPr/>
        </p:nvSpPr>
        <p:spPr bwMode="auto">
          <a:xfrm>
            <a:off x="10695250" y="2705287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5 h 187"/>
              <a:gd name="T4" fmla="*/ 376 w 379"/>
              <a:gd name="T5" fmla="*/ 0 h 187"/>
              <a:gd name="T6" fmla="*/ 0 w 379"/>
              <a:gd name="T7" fmla="*/ 181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5"/>
                </a:lnTo>
                <a:lnTo>
                  <a:pt x="376" y="0"/>
                </a:lnTo>
                <a:lnTo>
                  <a:pt x="0" y="181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1" name="îṣḷîḓê">
            <a:extLst>
              <a:ext uri="{FF2B5EF4-FFF2-40B4-BE49-F238E27FC236}">
                <a16:creationId xmlns:a16="http://schemas.microsoft.com/office/drawing/2014/main" xmlns="" id="{429D4CC2-DB9F-45FC-8A53-6CB97705FB62}"/>
              </a:ext>
            </a:extLst>
          </p:cNvPr>
          <p:cNvSpPr/>
          <p:nvPr/>
        </p:nvSpPr>
        <p:spPr bwMode="auto">
          <a:xfrm>
            <a:off x="10729242" y="2775617"/>
            <a:ext cx="440734" cy="212162"/>
          </a:xfrm>
          <a:custGeom>
            <a:avLst/>
            <a:gdLst>
              <a:gd name="T0" fmla="*/ 0 w 376"/>
              <a:gd name="T1" fmla="*/ 181 h 181"/>
              <a:gd name="T2" fmla="*/ 376 w 376"/>
              <a:gd name="T3" fmla="*/ 0 h 181"/>
              <a:gd name="T4" fmla="*/ 0 w 376"/>
              <a:gd name="T5" fmla="*/ 181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1">
                <a:moveTo>
                  <a:pt x="0" y="181"/>
                </a:moveTo>
                <a:lnTo>
                  <a:pt x="376" y="0"/>
                </a:lnTo>
                <a:lnTo>
                  <a:pt x="0" y="18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2" name="ïsḷïḓé">
            <a:extLst>
              <a:ext uri="{FF2B5EF4-FFF2-40B4-BE49-F238E27FC236}">
                <a16:creationId xmlns:a16="http://schemas.microsoft.com/office/drawing/2014/main" xmlns="" id="{ADCA2197-25DF-445B-8ADF-88A3D9AE9377}"/>
              </a:ext>
            </a:extLst>
          </p:cNvPr>
          <p:cNvSpPr/>
          <p:nvPr/>
        </p:nvSpPr>
        <p:spPr bwMode="auto">
          <a:xfrm flipV="1">
            <a:off x="10729242" y="2775617"/>
            <a:ext cx="440734" cy="212162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3" name="í$1îḓè">
            <a:extLst>
              <a:ext uri="{FF2B5EF4-FFF2-40B4-BE49-F238E27FC236}">
                <a16:creationId xmlns:a16="http://schemas.microsoft.com/office/drawing/2014/main" xmlns="" id="{8964AB62-8476-4B77-9E98-3CB7668F04B1}"/>
              </a:ext>
            </a:extLst>
          </p:cNvPr>
          <p:cNvSpPr/>
          <p:nvPr/>
        </p:nvSpPr>
        <p:spPr bwMode="auto">
          <a:xfrm>
            <a:off x="10728070" y="2770928"/>
            <a:ext cx="444250" cy="220367"/>
          </a:xfrm>
          <a:custGeom>
            <a:avLst/>
            <a:gdLst>
              <a:gd name="T0" fmla="*/ 3 w 379"/>
              <a:gd name="T1" fmla="*/ 188 h 188"/>
              <a:gd name="T2" fmla="*/ 379 w 379"/>
              <a:gd name="T3" fmla="*/ 7 h 188"/>
              <a:gd name="T4" fmla="*/ 375 w 379"/>
              <a:gd name="T5" fmla="*/ 0 h 188"/>
              <a:gd name="T6" fmla="*/ 0 w 379"/>
              <a:gd name="T7" fmla="*/ 183 h 188"/>
              <a:gd name="T8" fmla="*/ 3 w 379"/>
              <a:gd name="T9" fmla="*/ 188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8">
                <a:moveTo>
                  <a:pt x="3" y="188"/>
                </a:moveTo>
                <a:lnTo>
                  <a:pt x="379" y="7"/>
                </a:lnTo>
                <a:lnTo>
                  <a:pt x="375" y="0"/>
                </a:lnTo>
                <a:lnTo>
                  <a:pt x="0" y="183"/>
                </a:lnTo>
                <a:lnTo>
                  <a:pt x="3" y="188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4" name="íśľiḑè">
            <a:extLst>
              <a:ext uri="{FF2B5EF4-FFF2-40B4-BE49-F238E27FC236}">
                <a16:creationId xmlns:a16="http://schemas.microsoft.com/office/drawing/2014/main" xmlns="" id="{C9A6267D-6CA9-4391-9C83-3ABCE57C1A85}"/>
              </a:ext>
            </a:extLst>
          </p:cNvPr>
          <p:cNvSpPr/>
          <p:nvPr/>
        </p:nvSpPr>
        <p:spPr bwMode="auto">
          <a:xfrm>
            <a:off x="10728070" y="2770928"/>
            <a:ext cx="444250" cy="220367"/>
          </a:xfrm>
          <a:custGeom>
            <a:avLst/>
            <a:gdLst>
              <a:gd name="T0" fmla="*/ 3 w 379"/>
              <a:gd name="T1" fmla="*/ 188 h 188"/>
              <a:gd name="T2" fmla="*/ 379 w 379"/>
              <a:gd name="T3" fmla="*/ 7 h 188"/>
              <a:gd name="T4" fmla="*/ 375 w 379"/>
              <a:gd name="T5" fmla="*/ 0 h 188"/>
              <a:gd name="T6" fmla="*/ 0 w 379"/>
              <a:gd name="T7" fmla="*/ 183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8">
                <a:moveTo>
                  <a:pt x="3" y="188"/>
                </a:moveTo>
                <a:lnTo>
                  <a:pt x="379" y="7"/>
                </a:lnTo>
                <a:lnTo>
                  <a:pt x="375" y="0"/>
                </a:lnTo>
                <a:lnTo>
                  <a:pt x="0" y="18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5" name="íṧlíḋè">
            <a:extLst>
              <a:ext uri="{FF2B5EF4-FFF2-40B4-BE49-F238E27FC236}">
                <a16:creationId xmlns:a16="http://schemas.microsoft.com/office/drawing/2014/main" xmlns="" id="{BDCDC7E8-427C-40F8-BF03-274233AF4CA1}"/>
              </a:ext>
            </a:extLst>
          </p:cNvPr>
          <p:cNvSpPr/>
          <p:nvPr/>
        </p:nvSpPr>
        <p:spPr bwMode="auto">
          <a:xfrm>
            <a:off x="10762063" y="2841258"/>
            <a:ext cx="440734" cy="214506"/>
          </a:xfrm>
          <a:custGeom>
            <a:avLst/>
            <a:gdLst>
              <a:gd name="T0" fmla="*/ 0 w 376"/>
              <a:gd name="T1" fmla="*/ 183 h 183"/>
              <a:gd name="T2" fmla="*/ 376 w 376"/>
              <a:gd name="T3" fmla="*/ 0 h 183"/>
              <a:gd name="T4" fmla="*/ 0 w 376"/>
              <a:gd name="T5" fmla="*/ 183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3">
                <a:moveTo>
                  <a:pt x="0" y="183"/>
                </a:moveTo>
                <a:lnTo>
                  <a:pt x="376" y="0"/>
                </a:lnTo>
                <a:lnTo>
                  <a:pt x="0" y="183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6" name="ïṡľiḋé">
            <a:extLst>
              <a:ext uri="{FF2B5EF4-FFF2-40B4-BE49-F238E27FC236}">
                <a16:creationId xmlns:a16="http://schemas.microsoft.com/office/drawing/2014/main" xmlns="" id="{8CD7BF97-3E9A-46C0-9520-A1FDF5507896}"/>
              </a:ext>
            </a:extLst>
          </p:cNvPr>
          <p:cNvSpPr/>
          <p:nvPr/>
        </p:nvSpPr>
        <p:spPr bwMode="auto">
          <a:xfrm flipV="1">
            <a:off x="10762063" y="2841258"/>
            <a:ext cx="440734" cy="214506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7" name="íṧļîde">
            <a:extLst>
              <a:ext uri="{FF2B5EF4-FFF2-40B4-BE49-F238E27FC236}">
                <a16:creationId xmlns:a16="http://schemas.microsoft.com/office/drawing/2014/main" xmlns="" id="{B3246915-07FC-4430-B298-561894DD65BF}"/>
              </a:ext>
            </a:extLst>
          </p:cNvPr>
          <p:cNvSpPr/>
          <p:nvPr/>
        </p:nvSpPr>
        <p:spPr bwMode="auto">
          <a:xfrm>
            <a:off x="10759718" y="2837741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6 h 187"/>
              <a:gd name="T4" fmla="*/ 376 w 379"/>
              <a:gd name="T5" fmla="*/ 0 h 187"/>
              <a:gd name="T6" fmla="*/ 0 w 379"/>
              <a:gd name="T7" fmla="*/ 183 h 187"/>
              <a:gd name="T8" fmla="*/ 4 w 379"/>
              <a:gd name="T9" fmla="*/ 187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6"/>
                </a:lnTo>
                <a:lnTo>
                  <a:pt x="376" y="0"/>
                </a:lnTo>
                <a:lnTo>
                  <a:pt x="0" y="183"/>
                </a:lnTo>
                <a:lnTo>
                  <a:pt x="4" y="187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8" name="iṩḻîďè">
            <a:extLst>
              <a:ext uri="{FF2B5EF4-FFF2-40B4-BE49-F238E27FC236}">
                <a16:creationId xmlns:a16="http://schemas.microsoft.com/office/drawing/2014/main" xmlns="" id="{CABBE75A-9585-4D8F-A7BB-355C9E7CC43D}"/>
              </a:ext>
            </a:extLst>
          </p:cNvPr>
          <p:cNvSpPr/>
          <p:nvPr/>
        </p:nvSpPr>
        <p:spPr bwMode="auto">
          <a:xfrm>
            <a:off x="10759718" y="2837741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6 h 187"/>
              <a:gd name="T4" fmla="*/ 376 w 379"/>
              <a:gd name="T5" fmla="*/ 0 h 187"/>
              <a:gd name="T6" fmla="*/ 0 w 379"/>
              <a:gd name="T7" fmla="*/ 183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6"/>
                </a:lnTo>
                <a:lnTo>
                  <a:pt x="376" y="0"/>
                </a:lnTo>
                <a:lnTo>
                  <a:pt x="0" y="18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9" name="ïṣḷíḑé">
            <a:extLst>
              <a:ext uri="{FF2B5EF4-FFF2-40B4-BE49-F238E27FC236}">
                <a16:creationId xmlns:a16="http://schemas.microsoft.com/office/drawing/2014/main" xmlns="" id="{CA0AF46C-6179-4C38-9714-6B249A276261}"/>
              </a:ext>
            </a:extLst>
          </p:cNvPr>
          <p:cNvSpPr/>
          <p:nvPr/>
        </p:nvSpPr>
        <p:spPr bwMode="auto">
          <a:xfrm>
            <a:off x="10794883" y="2908071"/>
            <a:ext cx="439562" cy="213333"/>
          </a:xfrm>
          <a:custGeom>
            <a:avLst/>
            <a:gdLst>
              <a:gd name="T0" fmla="*/ 0 w 375"/>
              <a:gd name="T1" fmla="*/ 182 h 182"/>
              <a:gd name="T2" fmla="*/ 375 w 375"/>
              <a:gd name="T3" fmla="*/ 0 h 182"/>
              <a:gd name="T4" fmla="*/ 0 w 375"/>
              <a:gd name="T5" fmla="*/ 182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5" h="182">
                <a:moveTo>
                  <a:pt x="0" y="182"/>
                </a:moveTo>
                <a:lnTo>
                  <a:pt x="375" y="0"/>
                </a:lnTo>
                <a:lnTo>
                  <a:pt x="0" y="182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0" name="îṣ1íḋê">
            <a:extLst>
              <a:ext uri="{FF2B5EF4-FFF2-40B4-BE49-F238E27FC236}">
                <a16:creationId xmlns:a16="http://schemas.microsoft.com/office/drawing/2014/main" xmlns="" id="{8DC57F80-EE09-4291-A6EE-2F2F8B62953F}"/>
              </a:ext>
            </a:extLst>
          </p:cNvPr>
          <p:cNvSpPr/>
          <p:nvPr/>
        </p:nvSpPr>
        <p:spPr bwMode="auto">
          <a:xfrm flipV="1">
            <a:off x="10794883" y="2908071"/>
            <a:ext cx="439562" cy="213333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1" name="îṡḻíďè">
            <a:extLst>
              <a:ext uri="{FF2B5EF4-FFF2-40B4-BE49-F238E27FC236}">
                <a16:creationId xmlns:a16="http://schemas.microsoft.com/office/drawing/2014/main" xmlns="" id="{CFDC544F-8775-4204-BFE3-C767ACDF6BB4}"/>
              </a:ext>
            </a:extLst>
          </p:cNvPr>
          <p:cNvSpPr/>
          <p:nvPr/>
        </p:nvSpPr>
        <p:spPr bwMode="auto">
          <a:xfrm>
            <a:off x="10792539" y="2903382"/>
            <a:ext cx="444250" cy="222711"/>
          </a:xfrm>
          <a:custGeom>
            <a:avLst/>
            <a:gdLst>
              <a:gd name="T0" fmla="*/ 3 w 379"/>
              <a:gd name="T1" fmla="*/ 190 h 190"/>
              <a:gd name="T2" fmla="*/ 379 w 379"/>
              <a:gd name="T3" fmla="*/ 7 h 190"/>
              <a:gd name="T4" fmla="*/ 376 w 379"/>
              <a:gd name="T5" fmla="*/ 0 h 190"/>
              <a:gd name="T6" fmla="*/ 0 w 379"/>
              <a:gd name="T7" fmla="*/ 183 h 190"/>
              <a:gd name="T8" fmla="*/ 3 w 379"/>
              <a:gd name="T9" fmla="*/ 190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90">
                <a:moveTo>
                  <a:pt x="3" y="190"/>
                </a:moveTo>
                <a:lnTo>
                  <a:pt x="379" y="7"/>
                </a:lnTo>
                <a:lnTo>
                  <a:pt x="376" y="0"/>
                </a:lnTo>
                <a:lnTo>
                  <a:pt x="0" y="183"/>
                </a:lnTo>
                <a:lnTo>
                  <a:pt x="3" y="190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2" name="i$ḻíḋê">
            <a:extLst>
              <a:ext uri="{FF2B5EF4-FFF2-40B4-BE49-F238E27FC236}">
                <a16:creationId xmlns:a16="http://schemas.microsoft.com/office/drawing/2014/main" xmlns="" id="{7599C30B-57FD-476F-B7AE-D74C1E34125F}"/>
              </a:ext>
            </a:extLst>
          </p:cNvPr>
          <p:cNvSpPr/>
          <p:nvPr/>
        </p:nvSpPr>
        <p:spPr bwMode="auto">
          <a:xfrm>
            <a:off x="10792539" y="2903382"/>
            <a:ext cx="444250" cy="222711"/>
          </a:xfrm>
          <a:custGeom>
            <a:avLst/>
            <a:gdLst>
              <a:gd name="T0" fmla="*/ 3 w 379"/>
              <a:gd name="T1" fmla="*/ 190 h 190"/>
              <a:gd name="T2" fmla="*/ 379 w 379"/>
              <a:gd name="T3" fmla="*/ 7 h 190"/>
              <a:gd name="T4" fmla="*/ 376 w 379"/>
              <a:gd name="T5" fmla="*/ 0 h 190"/>
              <a:gd name="T6" fmla="*/ 0 w 379"/>
              <a:gd name="T7" fmla="*/ 183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90">
                <a:moveTo>
                  <a:pt x="3" y="190"/>
                </a:moveTo>
                <a:lnTo>
                  <a:pt x="379" y="7"/>
                </a:lnTo>
                <a:lnTo>
                  <a:pt x="376" y="0"/>
                </a:lnTo>
                <a:lnTo>
                  <a:pt x="0" y="18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3" name="îŝlíḓe">
            <a:extLst>
              <a:ext uri="{FF2B5EF4-FFF2-40B4-BE49-F238E27FC236}">
                <a16:creationId xmlns:a16="http://schemas.microsoft.com/office/drawing/2014/main" xmlns="" id="{FEFC5604-38D3-411B-9BAA-C77F7ED53152}"/>
              </a:ext>
            </a:extLst>
          </p:cNvPr>
          <p:cNvSpPr/>
          <p:nvPr/>
        </p:nvSpPr>
        <p:spPr bwMode="auto">
          <a:xfrm>
            <a:off x="10826532" y="2973712"/>
            <a:ext cx="440734" cy="214506"/>
          </a:xfrm>
          <a:custGeom>
            <a:avLst/>
            <a:gdLst>
              <a:gd name="T0" fmla="*/ 0 w 376"/>
              <a:gd name="T1" fmla="*/ 183 h 183"/>
              <a:gd name="T2" fmla="*/ 376 w 376"/>
              <a:gd name="T3" fmla="*/ 0 h 183"/>
              <a:gd name="T4" fmla="*/ 0 w 376"/>
              <a:gd name="T5" fmla="*/ 183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6" h="183">
                <a:moveTo>
                  <a:pt x="0" y="183"/>
                </a:moveTo>
                <a:lnTo>
                  <a:pt x="376" y="0"/>
                </a:lnTo>
                <a:lnTo>
                  <a:pt x="0" y="183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4" name="íšḻîḑé">
            <a:extLst>
              <a:ext uri="{FF2B5EF4-FFF2-40B4-BE49-F238E27FC236}">
                <a16:creationId xmlns:a16="http://schemas.microsoft.com/office/drawing/2014/main" xmlns="" id="{917AAD08-E080-42FD-A907-33C9711DE734}"/>
              </a:ext>
            </a:extLst>
          </p:cNvPr>
          <p:cNvSpPr/>
          <p:nvPr/>
        </p:nvSpPr>
        <p:spPr bwMode="auto">
          <a:xfrm flipV="1">
            <a:off x="10826532" y="2973712"/>
            <a:ext cx="440734" cy="214506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5" name="îṡḷïḑé">
            <a:extLst>
              <a:ext uri="{FF2B5EF4-FFF2-40B4-BE49-F238E27FC236}">
                <a16:creationId xmlns:a16="http://schemas.microsoft.com/office/drawing/2014/main" xmlns="" id="{931F8ABD-9AA6-4CF5-9E3C-B692E0F053A9}"/>
              </a:ext>
            </a:extLst>
          </p:cNvPr>
          <p:cNvSpPr/>
          <p:nvPr/>
        </p:nvSpPr>
        <p:spPr bwMode="auto">
          <a:xfrm>
            <a:off x="10824187" y="2972541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4 h 187"/>
              <a:gd name="T4" fmla="*/ 376 w 379"/>
              <a:gd name="T5" fmla="*/ 0 h 187"/>
              <a:gd name="T6" fmla="*/ 0 w 379"/>
              <a:gd name="T7" fmla="*/ 181 h 187"/>
              <a:gd name="T8" fmla="*/ 4 w 379"/>
              <a:gd name="T9" fmla="*/ 187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4"/>
                </a:lnTo>
                <a:lnTo>
                  <a:pt x="376" y="0"/>
                </a:lnTo>
                <a:lnTo>
                  <a:pt x="0" y="181"/>
                </a:lnTo>
                <a:lnTo>
                  <a:pt x="4" y="187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6" name="îṧļîďé">
            <a:extLst>
              <a:ext uri="{FF2B5EF4-FFF2-40B4-BE49-F238E27FC236}">
                <a16:creationId xmlns:a16="http://schemas.microsoft.com/office/drawing/2014/main" xmlns="" id="{3A0A1A39-1E8E-4E43-BF43-8801476D4761}"/>
              </a:ext>
            </a:extLst>
          </p:cNvPr>
          <p:cNvSpPr/>
          <p:nvPr/>
        </p:nvSpPr>
        <p:spPr bwMode="auto">
          <a:xfrm>
            <a:off x="10824187" y="2972541"/>
            <a:ext cx="444250" cy="219195"/>
          </a:xfrm>
          <a:custGeom>
            <a:avLst/>
            <a:gdLst>
              <a:gd name="T0" fmla="*/ 4 w 379"/>
              <a:gd name="T1" fmla="*/ 187 h 187"/>
              <a:gd name="T2" fmla="*/ 379 w 379"/>
              <a:gd name="T3" fmla="*/ 4 h 187"/>
              <a:gd name="T4" fmla="*/ 376 w 379"/>
              <a:gd name="T5" fmla="*/ 0 h 187"/>
              <a:gd name="T6" fmla="*/ 0 w 379"/>
              <a:gd name="T7" fmla="*/ 181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7">
                <a:moveTo>
                  <a:pt x="4" y="187"/>
                </a:moveTo>
                <a:lnTo>
                  <a:pt x="379" y="4"/>
                </a:lnTo>
                <a:lnTo>
                  <a:pt x="376" y="0"/>
                </a:lnTo>
                <a:lnTo>
                  <a:pt x="0" y="181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7" name="išļîḍé">
            <a:extLst>
              <a:ext uri="{FF2B5EF4-FFF2-40B4-BE49-F238E27FC236}">
                <a16:creationId xmlns:a16="http://schemas.microsoft.com/office/drawing/2014/main" xmlns="" id="{52499FF6-BEF7-420A-8E65-C2D7B863CF6B}"/>
              </a:ext>
            </a:extLst>
          </p:cNvPr>
          <p:cNvSpPr/>
          <p:nvPr/>
        </p:nvSpPr>
        <p:spPr bwMode="auto">
          <a:xfrm>
            <a:off x="10859353" y="3041698"/>
            <a:ext cx="439562" cy="212162"/>
          </a:xfrm>
          <a:custGeom>
            <a:avLst/>
            <a:gdLst>
              <a:gd name="T0" fmla="*/ 0 w 375"/>
              <a:gd name="T1" fmla="*/ 181 h 181"/>
              <a:gd name="T2" fmla="*/ 375 w 375"/>
              <a:gd name="T3" fmla="*/ 0 h 181"/>
              <a:gd name="T4" fmla="*/ 0 w 375"/>
              <a:gd name="T5" fmla="*/ 181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5" h="181">
                <a:moveTo>
                  <a:pt x="0" y="181"/>
                </a:moveTo>
                <a:lnTo>
                  <a:pt x="375" y="0"/>
                </a:lnTo>
                <a:lnTo>
                  <a:pt x="0" y="18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8" name="îṥlïḓê">
            <a:extLst>
              <a:ext uri="{FF2B5EF4-FFF2-40B4-BE49-F238E27FC236}">
                <a16:creationId xmlns:a16="http://schemas.microsoft.com/office/drawing/2014/main" xmlns="" id="{D30405E9-89BC-4140-A495-F73BC91A1B95}"/>
              </a:ext>
            </a:extLst>
          </p:cNvPr>
          <p:cNvSpPr/>
          <p:nvPr/>
        </p:nvSpPr>
        <p:spPr bwMode="auto">
          <a:xfrm flipV="1">
            <a:off x="10859353" y="3041698"/>
            <a:ext cx="439562" cy="212162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9" name="í$ḻidè">
            <a:extLst>
              <a:ext uri="{FF2B5EF4-FFF2-40B4-BE49-F238E27FC236}">
                <a16:creationId xmlns:a16="http://schemas.microsoft.com/office/drawing/2014/main" xmlns="" id="{5DDB4D4F-F515-4648-87CD-FD9DE177E350}"/>
              </a:ext>
            </a:extLst>
          </p:cNvPr>
          <p:cNvSpPr/>
          <p:nvPr/>
        </p:nvSpPr>
        <p:spPr bwMode="auto">
          <a:xfrm>
            <a:off x="10857008" y="3038182"/>
            <a:ext cx="444250" cy="220367"/>
          </a:xfrm>
          <a:custGeom>
            <a:avLst/>
            <a:gdLst>
              <a:gd name="T0" fmla="*/ 3 w 379"/>
              <a:gd name="T1" fmla="*/ 188 h 188"/>
              <a:gd name="T2" fmla="*/ 379 w 379"/>
              <a:gd name="T3" fmla="*/ 5 h 188"/>
              <a:gd name="T4" fmla="*/ 376 w 379"/>
              <a:gd name="T5" fmla="*/ 0 h 188"/>
              <a:gd name="T6" fmla="*/ 0 w 379"/>
              <a:gd name="T7" fmla="*/ 181 h 188"/>
              <a:gd name="T8" fmla="*/ 3 w 379"/>
              <a:gd name="T9" fmla="*/ 188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9" h="188">
                <a:moveTo>
                  <a:pt x="3" y="188"/>
                </a:moveTo>
                <a:lnTo>
                  <a:pt x="379" y="5"/>
                </a:lnTo>
                <a:lnTo>
                  <a:pt x="376" y="0"/>
                </a:lnTo>
                <a:lnTo>
                  <a:pt x="0" y="181"/>
                </a:lnTo>
                <a:lnTo>
                  <a:pt x="3" y="188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0" name="işḻíḑé">
            <a:extLst>
              <a:ext uri="{FF2B5EF4-FFF2-40B4-BE49-F238E27FC236}">
                <a16:creationId xmlns:a16="http://schemas.microsoft.com/office/drawing/2014/main" xmlns="" id="{853516C6-6AC0-4C72-8D03-E9C3A2EEF736}"/>
              </a:ext>
            </a:extLst>
          </p:cNvPr>
          <p:cNvSpPr/>
          <p:nvPr/>
        </p:nvSpPr>
        <p:spPr bwMode="auto">
          <a:xfrm>
            <a:off x="10857008" y="3038182"/>
            <a:ext cx="444250" cy="220367"/>
          </a:xfrm>
          <a:custGeom>
            <a:avLst/>
            <a:gdLst>
              <a:gd name="T0" fmla="*/ 3 w 379"/>
              <a:gd name="T1" fmla="*/ 188 h 188"/>
              <a:gd name="T2" fmla="*/ 379 w 379"/>
              <a:gd name="T3" fmla="*/ 5 h 188"/>
              <a:gd name="T4" fmla="*/ 376 w 379"/>
              <a:gd name="T5" fmla="*/ 0 h 188"/>
              <a:gd name="T6" fmla="*/ 0 w 379"/>
              <a:gd name="T7" fmla="*/ 1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9" h="188">
                <a:moveTo>
                  <a:pt x="3" y="188"/>
                </a:moveTo>
                <a:lnTo>
                  <a:pt x="379" y="5"/>
                </a:lnTo>
                <a:lnTo>
                  <a:pt x="376" y="0"/>
                </a:lnTo>
                <a:lnTo>
                  <a:pt x="0" y="181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1" name="îṡļiďé">
            <a:extLst>
              <a:ext uri="{FF2B5EF4-FFF2-40B4-BE49-F238E27FC236}">
                <a16:creationId xmlns:a16="http://schemas.microsoft.com/office/drawing/2014/main" xmlns="" id="{0714A9F6-8156-43F8-B22A-CBEDA0543426}"/>
              </a:ext>
            </a:extLst>
          </p:cNvPr>
          <p:cNvSpPr/>
          <p:nvPr/>
        </p:nvSpPr>
        <p:spPr bwMode="auto">
          <a:xfrm>
            <a:off x="10126749" y="3984117"/>
            <a:ext cx="528646" cy="234433"/>
          </a:xfrm>
          <a:custGeom>
            <a:avLst/>
            <a:gdLst>
              <a:gd name="T0" fmla="*/ 12 w 279"/>
              <a:gd name="T1" fmla="*/ 124 h 124"/>
              <a:gd name="T2" fmla="*/ 4 w 279"/>
              <a:gd name="T3" fmla="*/ 109 h 124"/>
              <a:gd name="T4" fmla="*/ 60 w 279"/>
              <a:gd name="T5" fmla="*/ 13 h 124"/>
              <a:gd name="T6" fmla="*/ 84 w 279"/>
              <a:gd name="T7" fmla="*/ 0 h 124"/>
              <a:gd name="T8" fmla="*/ 195 w 279"/>
              <a:gd name="T9" fmla="*/ 0 h 124"/>
              <a:gd name="T10" fmla="*/ 219 w 279"/>
              <a:gd name="T11" fmla="*/ 13 h 124"/>
              <a:gd name="T12" fmla="*/ 275 w 279"/>
              <a:gd name="T13" fmla="*/ 110 h 124"/>
              <a:gd name="T14" fmla="*/ 267 w 279"/>
              <a:gd name="T15" fmla="*/ 124 h 124"/>
              <a:gd name="T16" fmla="*/ 12 w 279"/>
              <a:gd name="T17" fmla="*/ 12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9" h="124">
                <a:moveTo>
                  <a:pt x="12" y="124"/>
                </a:moveTo>
                <a:cubicBezTo>
                  <a:pt x="3" y="124"/>
                  <a:pt x="0" y="117"/>
                  <a:pt x="4" y="109"/>
                </a:cubicBezTo>
                <a:cubicBezTo>
                  <a:pt x="60" y="13"/>
                  <a:pt x="60" y="13"/>
                  <a:pt x="60" y="13"/>
                </a:cubicBezTo>
                <a:cubicBezTo>
                  <a:pt x="64" y="5"/>
                  <a:pt x="75" y="0"/>
                  <a:pt x="84" y="0"/>
                </a:cubicBezTo>
                <a:cubicBezTo>
                  <a:pt x="195" y="0"/>
                  <a:pt x="195" y="0"/>
                  <a:pt x="195" y="0"/>
                </a:cubicBezTo>
                <a:cubicBezTo>
                  <a:pt x="204" y="0"/>
                  <a:pt x="215" y="5"/>
                  <a:pt x="219" y="13"/>
                </a:cubicBezTo>
                <a:cubicBezTo>
                  <a:pt x="275" y="110"/>
                  <a:pt x="275" y="110"/>
                  <a:pt x="275" y="110"/>
                </a:cubicBezTo>
                <a:cubicBezTo>
                  <a:pt x="279" y="117"/>
                  <a:pt x="275" y="124"/>
                  <a:pt x="267" y="124"/>
                </a:cubicBezTo>
                <a:lnTo>
                  <a:pt x="12" y="124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2" name="íSḷîdê">
            <a:extLst>
              <a:ext uri="{FF2B5EF4-FFF2-40B4-BE49-F238E27FC236}">
                <a16:creationId xmlns:a16="http://schemas.microsoft.com/office/drawing/2014/main" xmlns="" id="{65055BDF-430D-408B-B411-7AB1F6D1ECAB}"/>
              </a:ext>
            </a:extLst>
          </p:cNvPr>
          <p:cNvSpPr/>
          <p:nvPr/>
        </p:nvSpPr>
        <p:spPr bwMode="auto">
          <a:xfrm>
            <a:off x="10864041" y="3451955"/>
            <a:ext cx="345789" cy="502858"/>
          </a:xfrm>
          <a:custGeom>
            <a:avLst/>
            <a:gdLst>
              <a:gd name="T0" fmla="*/ 5 w 182"/>
              <a:gd name="T1" fmla="*/ 33 h 266"/>
              <a:gd name="T2" fmla="*/ 57 w 182"/>
              <a:gd name="T3" fmla="*/ 5 h 266"/>
              <a:gd name="T4" fmla="*/ 97 w 182"/>
              <a:gd name="T5" fmla="*/ 35 h 266"/>
              <a:gd name="T6" fmla="*/ 174 w 182"/>
              <a:gd name="T7" fmla="*/ 186 h 266"/>
              <a:gd name="T8" fmla="*/ 180 w 182"/>
              <a:gd name="T9" fmla="*/ 227 h 266"/>
              <a:gd name="T10" fmla="*/ 129 w 182"/>
              <a:gd name="T11" fmla="*/ 261 h 266"/>
              <a:gd name="T12" fmla="*/ 106 w 182"/>
              <a:gd name="T13" fmla="*/ 190 h 266"/>
              <a:gd name="T14" fmla="*/ 135 w 182"/>
              <a:gd name="T15" fmla="*/ 182 h 266"/>
              <a:gd name="T16" fmla="*/ 101 w 182"/>
              <a:gd name="T17" fmla="*/ 88 h 266"/>
              <a:gd name="T18" fmla="*/ 76 w 182"/>
              <a:gd name="T19" fmla="*/ 65 h 266"/>
              <a:gd name="T20" fmla="*/ 40 w 182"/>
              <a:gd name="T21" fmla="*/ 78 h 266"/>
              <a:gd name="T22" fmla="*/ 5 w 182"/>
              <a:gd name="T23" fmla="*/ 33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82" h="266">
                <a:moveTo>
                  <a:pt x="5" y="33"/>
                </a:moveTo>
                <a:cubicBezTo>
                  <a:pt x="5" y="33"/>
                  <a:pt x="46" y="0"/>
                  <a:pt x="57" y="5"/>
                </a:cubicBezTo>
                <a:cubicBezTo>
                  <a:pt x="57" y="5"/>
                  <a:pt x="88" y="29"/>
                  <a:pt x="97" y="35"/>
                </a:cubicBezTo>
                <a:cubicBezTo>
                  <a:pt x="106" y="40"/>
                  <a:pt x="164" y="97"/>
                  <a:pt x="174" y="186"/>
                </a:cubicBezTo>
                <a:cubicBezTo>
                  <a:pt x="174" y="186"/>
                  <a:pt x="179" y="220"/>
                  <a:pt x="180" y="227"/>
                </a:cubicBezTo>
                <a:cubicBezTo>
                  <a:pt x="182" y="234"/>
                  <a:pt x="136" y="266"/>
                  <a:pt x="129" y="261"/>
                </a:cubicBezTo>
                <a:cubicBezTo>
                  <a:pt x="121" y="256"/>
                  <a:pt x="92" y="201"/>
                  <a:pt x="106" y="190"/>
                </a:cubicBezTo>
                <a:cubicBezTo>
                  <a:pt x="119" y="180"/>
                  <a:pt x="130" y="184"/>
                  <a:pt x="135" y="182"/>
                </a:cubicBezTo>
                <a:cubicBezTo>
                  <a:pt x="141" y="179"/>
                  <a:pt x="146" y="170"/>
                  <a:pt x="101" y="88"/>
                </a:cubicBezTo>
                <a:cubicBezTo>
                  <a:pt x="101" y="88"/>
                  <a:pt x="89" y="55"/>
                  <a:pt x="76" y="65"/>
                </a:cubicBezTo>
                <a:cubicBezTo>
                  <a:pt x="62" y="76"/>
                  <a:pt x="54" y="89"/>
                  <a:pt x="40" y="78"/>
                </a:cubicBezTo>
                <a:cubicBezTo>
                  <a:pt x="26" y="66"/>
                  <a:pt x="0" y="42"/>
                  <a:pt x="5" y="33"/>
                </a:cubicBezTo>
                <a:close/>
              </a:path>
            </a:pathLst>
          </a:custGeom>
          <a:solidFill>
            <a:srgbClr val="B130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3" name="îṧľide">
            <a:extLst>
              <a:ext uri="{FF2B5EF4-FFF2-40B4-BE49-F238E27FC236}">
                <a16:creationId xmlns:a16="http://schemas.microsoft.com/office/drawing/2014/main" xmlns="" id="{7E34BE61-3874-47C1-9A94-6D911711E31A}"/>
              </a:ext>
            </a:extLst>
          </p:cNvPr>
          <p:cNvSpPr/>
          <p:nvPr/>
        </p:nvSpPr>
        <p:spPr bwMode="auto">
          <a:xfrm>
            <a:off x="11138327" y="2629096"/>
            <a:ext cx="141832" cy="229744"/>
          </a:xfrm>
          <a:custGeom>
            <a:avLst/>
            <a:gdLst>
              <a:gd name="T0" fmla="*/ 71 w 75"/>
              <a:gd name="T1" fmla="*/ 68 h 121"/>
              <a:gd name="T2" fmla="*/ 70 w 75"/>
              <a:gd name="T3" fmla="*/ 61 h 121"/>
              <a:gd name="T4" fmla="*/ 53 w 75"/>
              <a:gd name="T5" fmla="*/ 27 h 121"/>
              <a:gd name="T6" fmla="*/ 50 w 75"/>
              <a:gd name="T7" fmla="*/ 26 h 121"/>
              <a:gd name="T8" fmla="*/ 43 w 75"/>
              <a:gd name="T9" fmla="*/ 13 h 121"/>
              <a:gd name="T10" fmla="*/ 36 w 75"/>
              <a:gd name="T11" fmla="*/ 13 h 121"/>
              <a:gd name="T12" fmla="*/ 20 w 75"/>
              <a:gd name="T13" fmla="*/ 5 h 121"/>
              <a:gd name="T14" fmla="*/ 20 w 75"/>
              <a:gd name="T15" fmla="*/ 14 h 121"/>
              <a:gd name="T16" fmla="*/ 9 w 75"/>
              <a:gd name="T17" fmla="*/ 34 h 121"/>
              <a:gd name="T18" fmla="*/ 1 w 75"/>
              <a:gd name="T19" fmla="*/ 62 h 121"/>
              <a:gd name="T20" fmla="*/ 15 w 75"/>
              <a:gd name="T21" fmla="*/ 70 h 121"/>
              <a:gd name="T22" fmla="*/ 25 w 75"/>
              <a:gd name="T23" fmla="*/ 61 h 121"/>
              <a:gd name="T24" fmla="*/ 25 w 75"/>
              <a:gd name="T25" fmla="*/ 82 h 121"/>
              <a:gd name="T26" fmla="*/ 37 w 75"/>
              <a:gd name="T27" fmla="*/ 89 h 121"/>
              <a:gd name="T28" fmla="*/ 40 w 75"/>
              <a:gd name="T29" fmla="*/ 88 h 121"/>
              <a:gd name="T30" fmla="*/ 39 w 75"/>
              <a:gd name="T31" fmla="*/ 101 h 121"/>
              <a:gd name="T32" fmla="*/ 63 w 75"/>
              <a:gd name="T33" fmla="*/ 111 h 121"/>
              <a:gd name="T34" fmla="*/ 71 w 75"/>
              <a:gd name="T35" fmla="*/ 68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5" h="121">
                <a:moveTo>
                  <a:pt x="71" y="68"/>
                </a:moveTo>
                <a:cubicBezTo>
                  <a:pt x="72" y="65"/>
                  <a:pt x="71" y="63"/>
                  <a:pt x="70" y="61"/>
                </a:cubicBezTo>
                <a:cubicBezTo>
                  <a:pt x="66" y="48"/>
                  <a:pt x="59" y="35"/>
                  <a:pt x="53" y="27"/>
                </a:cubicBezTo>
                <a:cubicBezTo>
                  <a:pt x="52" y="26"/>
                  <a:pt x="51" y="26"/>
                  <a:pt x="50" y="26"/>
                </a:cubicBezTo>
                <a:cubicBezTo>
                  <a:pt x="48" y="20"/>
                  <a:pt x="45" y="16"/>
                  <a:pt x="43" y="13"/>
                </a:cubicBezTo>
                <a:cubicBezTo>
                  <a:pt x="40" y="11"/>
                  <a:pt x="38" y="11"/>
                  <a:pt x="36" y="13"/>
                </a:cubicBezTo>
                <a:cubicBezTo>
                  <a:pt x="34" y="5"/>
                  <a:pt x="29" y="0"/>
                  <a:pt x="20" y="5"/>
                </a:cubicBezTo>
                <a:cubicBezTo>
                  <a:pt x="16" y="8"/>
                  <a:pt x="17" y="13"/>
                  <a:pt x="20" y="14"/>
                </a:cubicBezTo>
                <a:cubicBezTo>
                  <a:pt x="15" y="19"/>
                  <a:pt x="11" y="28"/>
                  <a:pt x="9" y="34"/>
                </a:cubicBezTo>
                <a:cubicBezTo>
                  <a:pt x="5" y="42"/>
                  <a:pt x="0" y="53"/>
                  <a:pt x="1" y="62"/>
                </a:cubicBezTo>
                <a:cubicBezTo>
                  <a:pt x="1" y="68"/>
                  <a:pt x="9" y="74"/>
                  <a:pt x="15" y="70"/>
                </a:cubicBezTo>
                <a:cubicBezTo>
                  <a:pt x="19" y="67"/>
                  <a:pt x="22" y="64"/>
                  <a:pt x="25" y="61"/>
                </a:cubicBezTo>
                <a:cubicBezTo>
                  <a:pt x="23" y="68"/>
                  <a:pt x="23" y="76"/>
                  <a:pt x="25" y="82"/>
                </a:cubicBezTo>
                <a:cubicBezTo>
                  <a:pt x="27" y="88"/>
                  <a:pt x="32" y="90"/>
                  <a:pt x="37" y="89"/>
                </a:cubicBezTo>
                <a:cubicBezTo>
                  <a:pt x="38" y="89"/>
                  <a:pt x="39" y="89"/>
                  <a:pt x="40" y="88"/>
                </a:cubicBezTo>
                <a:cubicBezTo>
                  <a:pt x="39" y="93"/>
                  <a:pt x="38" y="97"/>
                  <a:pt x="39" y="101"/>
                </a:cubicBezTo>
                <a:cubicBezTo>
                  <a:pt x="42" y="113"/>
                  <a:pt x="53" y="121"/>
                  <a:pt x="63" y="111"/>
                </a:cubicBezTo>
                <a:cubicBezTo>
                  <a:pt x="74" y="101"/>
                  <a:pt x="75" y="84"/>
                  <a:pt x="71" y="68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4" name="íšļïḍè">
            <a:extLst>
              <a:ext uri="{FF2B5EF4-FFF2-40B4-BE49-F238E27FC236}">
                <a16:creationId xmlns:a16="http://schemas.microsoft.com/office/drawing/2014/main" xmlns="" id="{0DD52E19-D891-4232-ADBA-332A14357095}"/>
              </a:ext>
            </a:extLst>
          </p:cNvPr>
          <p:cNvSpPr/>
          <p:nvPr/>
        </p:nvSpPr>
        <p:spPr bwMode="auto">
          <a:xfrm>
            <a:off x="11071514" y="3566826"/>
            <a:ext cx="128939" cy="212162"/>
          </a:xfrm>
          <a:custGeom>
            <a:avLst/>
            <a:gdLst>
              <a:gd name="T0" fmla="*/ 35 w 68"/>
              <a:gd name="T1" fmla="*/ 7 h 112"/>
              <a:gd name="T2" fmla="*/ 24 w 68"/>
              <a:gd name="T3" fmla="*/ 1 h 112"/>
              <a:gd name="T4" fmla="*/ 20 w 68"/>
              <a:gd name="T5" fmla="*/ 17 h 112"/>
              <a:gd name="T6" fmla="*/ 20 w 68"/>
              <a:gd name="T7" fmla="*/ 17 h 112"/>
              <a:gd name="T8" fmla="*/ 19 w 68"/>
              <a:gd name="T9" fmla="*/ 21 h 112"/>
              <a:gd name="T10" fmla="*/ 13 w 68"/>
              <a:gd name="T11" fmla="*/ 32 h 112"/>
              <a:gd name="T12" fmla="*/ 3 w 68"/>
              <a:gd name="T13" fmla="*/ 45 h 112"/>
              <a:gd name="T14" fmla="*/ 23 w 68"/>
              <a:gd name="T15" fmla="*/ 58 h 112"/>
              <a:gd name="T16" fmla="*/ 21 w 68"/>
              <a:gd name="T17" fmla="*/ 66 h 112"/>
              <a:gd name="T18" fmla="*/ 34 w 68"/>
              <a:gd name="T19" fmla="*/ 82 h 112"/>
              <a:gd name="T20" fmla="*/ 32 w 68"/>
              <a:gd name="T21" fmla="*/ 92 h 112"/>
              <a:gd name="T22" fmla="*/ 49 w 68"/>
              <a:gd name="T23" fmla="*/ 105 h 112"/>
              <a:gd name="T24" fmla="*/ 65 w 68"/>
              <a:gd name="T25" fmla="*/ 74 h 112"/>
              <a:gd name="T26" fmla="*/ 35 w 68"/>
              <a:gd name="T27" fmla="*/ 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8" h="112">
                <a:moveTo>
                  <a:pt x="35" y="7"/>
                </a:moveTo>
                <a:cubicBezTo>
                  <a:pt x="34" y="3"/>
                  <a:pt x="30" y="0"/>
                  <a:pt x="24" y="1"/>
                </a:cubicBezTo>
                <a:cubicBezTo>
                  <a:pt x="15" y="2"/>
                  <a:pt x="13" y="13"/>
                  <a:pt x="20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19" y="19"/>
                  <a:pt x="19" y="20"/>
                  <a:pt x="19" y="21"/>
                </a:cubicBezTo>
                <a:cubicBezTo>
                  <a:pt x="18" y="25"/>
                  <a:pt x="16" y="28"/>
                  <a:pt x="13" y="32"/>
                </a:cubicBezTo>
                <a:cubicBezTo>
                  <a:pt x="11" y="36"/>
                  <a:pt x="4" y="40"/>
                  <a:pt x="3" y="45"/>
                </a:cubicBezTo>
                <a:cubicBezTo>
                  <a:pt x="0" y="58"/>
                  <a:pt x="13" y="64"/>
                  <a:pt x="23" y="58"/>
                </a:cubicBezTo>
                <a:cubicBezTo>
                  <a:pt x="23" y="61"/>
                  <a:pt x="22" y="63"/>
                  <a:pt x="21" y="66"/>
                </a:cubicBezTo>
                <a:cubicBezTo>
                  <a:pt x="20" y="74"/>
                  <a:pt x="25" y="83"/>
                  <a:pt x="34" y="82"/>
                </a:cubicBezTo>
                <a:cubicBezTo>
                  <a:pt x="32" y="86"/>
                  <a:pt x="32" y="89"/>
                  <a:pt x="32" y="92"/>
                </a:cubicBezTo>
                <a:cubicBezTo>
                  <a:pt x="32" y="102"/>
                  <a:pt x="39" y="112"/>
                  <a:pt x="49" y="105"/>
                </a:cubicBezTo>
                <a:cubicBezTo>
                  <a:pt x="59" y="99"/>
                  <a:pt x="64" y="84"/>
                  <a:pt x="65" y="74"/>
                </a:cubicBezTo>
                <a:cubicBezTo>
                  <a:pt x="68" y="56"/>
                  <a:pt x="38" y="6"/>
                  <a:pt x="35" y="7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5" name="ïṥļiḑe">
            <a:extLst>
              <a:ext uri="{FF2B5EF4-FFF2-40B4-BE49-F238E27FC236}">
                <a16:creationId xmlns:a16="http://schemas.microsoft.com/office/drawing/2014/main" xmlns="" id="{C33DA16E-174F-445B-B970-0ECC052065D5}"/>
              </a:ext>
            </a:extLst>
          </p:cNvPr>
          <p:cNvSpPr/>
          <p:nvPr/>
        </p:nvSpPr>
        <p:spPr bwMode="auto">
          <a:xfrm>
            <a:off x="7402641" y="3104994"/>
            <a:ext cx="144176" cy="206301"/>
          </a:xfrm>
          <a:custGeom>
            <a:avLst/>
            <a:gdLst>
              <a:gd name="T0" fmla="*/ 73 w 76"/>
              <a:gd name="T1" fmla="*/ 42 h 109"/>
              <a:gd name="T2" fmla="*/ 56 w 76"/>
              <a:gd name="T3" fmla="*/ 20 h 109"/>
              <a:gd name="T4" fmla="*/ 36 w 76"/>
              <a:gd name="T5" fmla="*/ 12 h 109"/>
              <a:gd name="T6" fmla="*/ 10 w 76"/>
              <a:gd name="T7" fmla="*/ 1 h 109"/>
              <a:gd name="T8" fmla="*/ 6 w 76"/>
              <a:gd name="T9" fmla="*/ 5 h 109"/>
              <a:gd name="T10" fmla="*/ 6 w 76"/>
              <a:gd name="T11" fmla="*/ 6 h 109"/>
              <a:gd name="T12" fmla="*/ 7 w 76"/>
              <a:gd name="T13" fmla="*/ 18 h 109"/>
              <a:gd name="T14" fmla="*/ 9 w 76"/>
              <a:gd name="T15" fmla="*/ 19 h 109"/>
              <a:gd name="T16" fmla="*/ 13 w 76"/>
              <a:gd name="T17" fmla="*/ 25 h 109"/>
              <a:gd name="T18" fmla="*/ 8 w 76"/>
              <a:gd name="T19" fmla="*/ 32 h 109"/>
              <a:gd name="T20" fmla="*/ 9 w 76"/>
              <a:gd name="T21" fmla="*/ 39 h 109"/>
              <a:gd name="T22" fmla="*/ 4 w 76"/>
              <a:gd name="T23" fmla="*/ 45 h 109"/>
              <a:gd name="T24" fmla="*/ 5 w 76"/>
              <a:gd name="T25" fmla="*/ 53 h 109"/>
              <a:gd name="T26" fmla="*/ 1 w 76"/>
              <a:gd name="T27" fmla="*/ 59 h 109"/>
              <a:gd name="T28" fmla="*/ 4 w 76"/>
              <a:gd name="T29" fmla="*/ 71 h 109"/>
              <a:gd name="T30" fmla="*/ 9 w 76"/>
              <a:gd name="T31" fmla="*/ 77 h 109"/>
              <a:gd name="T32" fmla="*/ 62 w 76"/>
              <a:gd name="T33" fmla="*/ 98 h 109"/>
              <a:gd name="T34" fmla="*/ 65 w 76"/>
              <a:gd name="T35" fmla="*/ 86 h 109"/>
              <a:gd name="T36" fmla="*/ 65 w 76"/>
              <a:gd name="T37" fmla="*/ 85 h 109"/>
              <a:gd name="T38" fmla="*/ 65 w 76"/>
              <a:gd name="T39" fmla="*/ 76 h 109"/>
              <a:gd name="T40" fmla="*/ 68 w 76"/>
              <a:gd name="T41" fmla="*/ 65 h 109"/>
              <a:gd name="T42" fmla="*/ 67 w 76"/>
              <a:gd name="T43" fmla="*/ 64 h 109"/>
              <a:gd name="T44" fmla="*/ 72 w 76"/>
              <a:gd name="T45" fmla="*/ 58 h 109"/>
              <a:gd name="T46" fmla="*/ 69 w 76"/>
              <a:gd name="T47" fmla="*/ 48 h 109"/>
              <a:gd name="T48" fmla="*/ 73 w 76"/>
              <a:gd name="T49" fmla="*/ 42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6" h="109">
                <a:moveTo>
                  <a:pt x="73" y="42"/>
                </a:moveTo>
                <a:cubicBezTo>
                  <a:pt x="76" y="32"/>
                  <a:pt x="64" y="24"/>
                  <a:pt x="56" y="20"/>
                </a:cubicBezTo>
                <a:cubicBezTo>
                  <a:pt x="50" y="17"/>
                  <a:pt x="43" y="14"/>
                  <a:pt x="36" y="12"/>
                </a:cubicBezTo>
                <a:cubicBezTo>
                  <a:pt x="27" y="9"/>
                  <a:pt x="18" y="4"/>
                  <a:pt x="10" y="1"/>
                </a:cubicBezTo>
                <a:cubicBezTo>
                  <a:pt x="7" y="0"/>
                  <a:pt x="5" y="3"/>
                  <a:pt x="6" y="5"/>
                </a:cubicBezTo>
                <a:cubicBezTo>
                  <a:pt x="6" y="6"/>
                  <a:pt x="6" y="6"/>
                  <a:pt x="6" y="6"/>
                </a:cubicBezTo>
                <a:cubicBezTo>
                  <a:pt x="3" y="9"/>
                  <a:pt x="2" y="15"/>
                  <a:pt x="7" y="18"/>
                </a:cubicBezTo>
                <a:cubicBezTo>
                  <a:pt x="8" y="18"/>
                  <a:pt x="8" y="19"/>
                  <a:pt x="9" y="19"/>
                </a:cubicBezTo>
                <a:cubicBezTo>
                  <a:pt x="10" y="21"/>
                  <a:pt x="11" y="23"/>
                  <a:pt x="13" y="25"/>
                </a:cubicBezTo>
                <a:cubicBezTo>
                  <a:pt x="10" y="26"/>
                  <a:pt x="8" y="29"/>
                  <a:pt x="8" y="32"/>
                </a:cubicBezTo>
                <a:cubicBezTo>
                  <a:pt x="8" y="35"/>
                  <a:pt x="8" y="37"/>
                  <a:pt x="9" y="39"/>
                </a:cubicBezTo>
                <a:cubicBezTo>
                  <a:pt x="7" y="40"/>
                  <a:pt x="5" y="42"/>
                  <a:pt x="4" y="45"/>
                </a:cubicBezTo>
                <a:cubicBezTo>
                  <a:pt x="3" y="48"/>
                  <a:pt x="4" y="50"/>
                  <a:pt x="5" y="53"/>
                </a:cubicBezTo>
                <a:cubicBezTo>
                  <a:pt x="3" y="54"/>
                  <a:pt x="2" y="56"/>
                  <a:pt x="1" y="59"/>
                </a:cubicBezTo>
                <a:cubicBezTo>
                  <a:pt x="0" y="64"/>
                  <a:pt x="1" y="68"/>
                  <a:pt x="4" y="71"/>
                </a:cubicBezTo>
                <a:cubicBezTo>
                  <a:pt x="5" y="73"/>
                  <a:pt x="6" y="76"/>
                  <a:pt x="9" y="77"/>
                </a:cubicBezTo>
                <a:cubicBezTo>
                  <a:pt x="28" y="86"/>
                  <a:pt x="38" y="109"/>
                  <a:pt x="62" y="98"/>
                </a:cubicBezTo>
                <a:cubicBezTo>
                  <a:pt x="66" y="96"/>
                  <a:pt x="68" y="89"/>
                  <a:pt x="65" y="86"/>
                </a:cubicBezTo>
                <a:cubicBezTo>
                  <a:pt x="65" y="85"/>
                  <a:pt x="65" y="85"/>
                  <a:pt x="65" y="85"/>
                </a:cubicBezTo>
                <a:cubicBezTo>
                  <a:pt x="66" y="83"/>
                  <a:pt x="66" y="79"/>
                  <a:pt x="65" y="76"/>
                </a:cubicBezTo>
                <a:cubicBezTo>
                  <a:pt x="68" y="74"/>
                  <a:pt x="71" y="69"/>
                  <a:pt x="68" y="65"/>
                </a:cubicBezTo>
                <a:cubicBezTo>
                  <a:pt x="67" y="64"/>
                  <a:pt x="67" y="64"/>
                  <a:pt x="67" y="64"/>
                </a:cubicBezTo>
                <a:cubicBezTo>
                  <a:pt x="69" y="63"/>
                  <a:pt x="70" y="61"/>
                  <a:pt x="72" y="58"/>
                </a:cubicBezTo>
                <a:cubicBezTo>
                  <a:pt x="73" y="54"/>
                  <a:pt x="72" y="51"/>
                  <a:pt x="69" y="48"/>
                </a:cubicBezTo>
                <a:cubicBezTo>
                  <a:pt x="71" y="47"/>
                  <a:pt x="73" y="45"/>
                  <a:pt x="73" y="42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6" name="ïšľïďê">
            <a:extLst>
              <a:ext uri="{FF2B5EF4-FFF2-40B4-BE49-F238E27FC236}">
                <a16:creationId xmlns:a16="http://schemas.microsoft.com/office/drawing/2014/main" xmlns="" id="{69853D7D-2D5A-48A7-B8D3-0570B891ABB7}"/>
              </a:ext>
            </a:extLst>
          </p:cNvPr>
          <p:cNvSpPr/>
          <p:nvPr/>
        </p:nvSpPr>
        <p:spPr bwMode="auto">
          <a:xfrm>
            <a:off x="10513564" y="2047704"/>
            <a:ext cx="184030" cy="94946"/>
          </a:xfrm>
          <a:custGeom>
            <a:avLst/>
            <a:gdLst>
              <a:gd name="T0" fmla="*/ 90 w 97"/>
              <a:gd name="T1" fmla="*/ 26 h 50"/>
              <a:gd name="T2" fmla="*/ 46 w 97"/>
              <a:gd name="T3" fmla="*/ 13 h 50"/>
              <a:gd name="T4" fmla="*/ 7 w 97"/>
              <a:gd name="T5" fmla="*/ 3 h 50"/>
              <a:gd name="T6" fmla="*/ 3 w 97"/>
              <a:gd name="T7" fmla="*/ 15 h 50"/>
              <a:gd name="T8" fmla="*/ 39 w 97"/>
              <a:gd name="T9" fmla="*/ 40 h 50"/>
              <a:gd name="T10" fmla="*/ 84 w 97"/>
              <a:gd name="T11" fmla="*/ 47 h 50"/>
              <a:gd name="T12" fmla="*/ 90 w 97"/>
              <a:gd name="T13" fmla="*/ 2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7" h="50">
                <a:moveTo>
                  <a:pt x="90" y="26"/>
                </a:moveTo>
                <a:cubicBezTo>
                  <a:pt x="78" y="15"/>
                  <a:pt x="61" y="17"/>
                  <a:pt x="46" y="13"/>
                </a:cubicBezTo>
                <a:cubicBezTo>
                  <a:pt x="32" y="10"/>
                  <a:pt x="22" y="0"/>
                  <a:pt x="7" y="3"/>
                </a:cubicBezTo>
                <a:cubicBezTo>
                  <a:pt x="1" y="4"/>
                  <a:pt x="0" y="11"/>
                  <a:pt x="3" y="15"/>
                </a:cubicBezTo>
                <a:cubicBezTo>
                  <a:pt x="13" y="26"/>
                  <a:pt x="26" y="35"/>
                  <a:pt x="39" y="40"/>
                </a:cubicBezTo>
                <a:cubicBezTo>
                  <a:pt x="52" y="45"/>
                  <a:pt x="71" y="50"/>
                  <a:pt x="84" y="47"/>
                </a:cubicBezTo>
                <a:cubicBezTo>
                  <a:pt x="93" y="45"/>
                  <a:pt x="97" y="32"/>
                  <a:pt x="90" y="26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7" name="iṩļïḍé">
            <a:extLst>
              <a:ext uri="{FF2B5EF4-FFF2-40B4-BE49-F238E27FC236}">
                <a16:creationId xmlns:a16="http://schemas.microsoft.com/office/drawing/2014/main" xmlns="" id="{05D8CE5F-2491-45F0-BA8C-E0A30FB66C3E}"/>
              </a:ext>
            </a:extLst>
          </p:cNvPr>
          <p:cNvSpPr/>
          <p:nvPr/>
        </p:nvSpPr>
        <p:spPr bwMode="auto">
          <a:xfrm>
            <a:off x="7237365" y="2134443"/>
            <a:ext cx="228572" cy="248499"/>
          </a:xfrm>
          <a:custGeom>
            <a:avLst/>
            <a:gdLst>
              <a:gd name="T0" fmla="*/ 88 w 120"/>
              <a:gd name="T1" fmla="*/ 4 h 131"/>
              <a:gd name="T2" fmla="*/ 65 w 120"/>
              <a:gd name="T3" fmla="*/ 0 h 131"/>
              <a:gd name="T4" fmla="*/ 55 w 120"/>
              <a:gd name="T5" fmla="*/ 16 h 131"/>
              <a:gd name="T6" fmla="*/ 80 w 120"/>
              <a:gd name="T7" fmla="*/ 19 h 131"/>
              <a:gd name="T8" fmla="*/ 102 w 120"/>
              <a:gd name="T9" fmla="*/ 57 h 131"/>
              <a:gd name="T10" fmla="*/ 98 w 120"/>
              <a:gd name="T11" fmla="*/ 81 h 131"/>
              <a:gd name="T12" fmla="*/ 67 w 120"/>
              <a:gd name="T13" fmla="*/ 111 h 131"/>
              <a:gd name="T14" fmla="*/ 35 w 120"/>
              <a:gd name="T15" fmla="*/ 106 h 131"/>
              <a:gd name="T16" fmla="*/ 13 w 120"/>
              <a:gd name="T17" fmla="*/ 80 h 131"/>
              <a:gd name="T18" fmla="*/ 0 w 120"/>
              <a:gd name="T19" fmla="*/ 99 h 131"/>
              <a:gd name="T20" fmla="*/ 26 w 120"/>
              <a:gd name="T21" fmla="*/ 122 h 131"/>
              <a:gd name="T22" fmla="*/ 70 w 120"/>
              <a:gd name="T23" fmla="*/ 128 h 131"/>
              <a:gd name="T24" fmla="*/ 112 w 120"/>
              <a:gd name="T25" fmla="*/ 87 h 131"/>
              <a:gd name="T26" fmla="*/ 116 w 120"/>
              <a:gd name="T27" fmla="*/ 54 h 131"/>
              <a:gd name="T28" fmla="*/ 88 w 120"/>
              <a:gd name="T29" fmla="*/ 4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0" h="131">
                <a:moveTo>
                  <a:pt x="88" y="4"/>
                </a:moveTo>
                <a:cubicBezTo>
                  <a:pt x="65" y="0"/>
                  <a:pt x="65" y="0"/>
                  <a:pt x="65" y="0"/>
                </a:cubicBezTo>
                <a:cubicBezTo>
                  <a:pt x="62" y="5"/>
                  <a:pt x="58" y="11"/>
                  <a:pt x="55" y="16"/>
                </a:cubicBezTo>
                <a:cubicBezTo>
                  <a:pt x="80" y="19"/>
                  <a:pt x="80" y="19"/>
                  <a:pt x="80" y="19"/>
                </a:cubicBezTo>
                <a:cubicBezTo>
                  <a:pt x="95" y="21"/>
                  <a:pt x="104" y="38"/>
                  <a:pt x="102" y="57"/>
                </a:cubicBezTo>
                <a:cubicBezTo>
                  <a:pt x="98" y="81"/>
                  <a:pt x="98" y="81"/>
                  <a:pt x="98" y="81"/>
                </a:cubicBezTo>
                <a:cubicBezTo>
                  <a:pt x="96" y="99"/>
                  <a:pt x="82" y="113"/>
                  <a:pt x="67" y="111"/>
                </a:cubicBezTo>
                <a:cubicBezTo>
                  <a:pt x="35" y="106"/>
                  <a:pt x="35" y="106"/>
                  <a:pt x="35" y="106"/>
                </a:cubicBezTo>
                <a:cubicBezTo>
                  <a:pt x="23" y="104"/>
                  <a:pt x="15" y="94"/>
                  <a:pt x="13" y="80"/>
                </a:cubicBezTo>
                <a:cubicBezTo>
                  <a:pt x="9" y="86"/>
                  <a:pt x="5" y="93"/>
                  <a:pt x="0" y="99"/>
                </a:cubicBezTo>
                <a:cubicBezTo>
                  <a:pt x="5" y="111"/>
                  <a:pt x="14" y="120"/>
                  <a:pt x="26" y="122"/>
                </a:cubicBezTo>
                <a:cubicBezTo>
                  <a:pt x="70" y="128"/>
                  <a:pt x="70" y="128"/>
                  <a:pt x="70" y="128"/>
                </a:cubicBezTo>
                <a:cubicBezTo>
                  <a:pt x="89" y="131"/>
                  <a:pt x="108" y="113"/>
                  <a:pt x="112" y="87"/>
                </a:cubicBezTo>
                <a:cubicBezTo>
                  <a:pt x="116" y="54"/>
                  <a:pt x="116" y="54"/>
                  <a:pt x="116" y="54"/>
                </a:cubicBezTo>
                <a:cubicBezTo>
                  <a:pt x="120" y="29"/>
                  <a:pt x="107" y="6"/>
                  <a:pt x="88" y="4"/>
                </a:cubicBezTo>
                <a:close/>
              </a:path>
            </a:pathLst>
          </a:custGeom>
          <a:solidFill>
            <a:srgbClr val="FCB7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8" name="iṧ1ïḍè">
            <a:extLst>
              <a:ext uri="{FF2B5EF4-FFF2-40B4-BE49-F238E27FC236}">
                <a16:creationId xmlns:a16="http://schemas.microsoft.com/office/drawing/2014/main" xmlns="" id="{36076723-D218-4EB9-A179-2011F52AFA79}"/>
              </a:ext>
            </a:extLst>
          </p:cNvPr>
          <p:cNvSpPr/>
          <p:nvPr/>
        </p:nvSpPr>
        <p:spPr bwMode="auto">
          <a:xfrm>
            <a:off x="7052164" y="2025432"/>
            <a:ext cx="375093" cy="412602"/>
          </a:xfrm>
          <a:custGeom>
            <a:avLst/>
            <a:gdLst>
              <a:gd name="T0" fmla="*/ 134 w 198"/>
              <a:gd name="T1" fmla="*/ 208 h 218"/>
              <a:gd name="T2" fmla="*/ 118 w 198"/>
              <a:gd name="T3" fmla="*/ 217 h 218"/>
              <a:gd name="T4" fmla="*/ 26 w 198"/>
              <a:gd name="T5" fmla="*/ 204 h 218"/>
              <a:gd name="T6" fmla="*/ 13 w 198"/>
              <a:gd name="T7" fmla="*/ 190 h 218"/>
              <a:gd name="T8" fmla="*/ 1 w 198"/>
              <a:gd name="T9" fmla="*/ 12 h 218"/>
              <a:gd name="T10" fmla="*/ 12 w 198"/>
              <a:gd name="T11" fmla="*/ 1 h 218"/>
              <a:gd name="T12" fmla="*/ 188 w 198"/>
              <a:gd name="T13" fmla="*/ 27 h 218"/>
              <a:gd name="T14" fmla="*/ 196 w 198"/>
              <a:gd name="T15" fmla="*/ 40 h 218"/>
              <a:gd name="T16" fmla="*/ 134 w 198"/>
              <a:gd name="T17" fmla="*/ 20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8" h="218">
                <a:moveTo>
                  <a:pt x="134" y="208"/>
                </a:moveTo>
                <a:cubicBezTo>
                  <a:pt x="132" y="214"/>
                  <a:pt x="124" y="218"/>
                  <a:pt x="118" y="217"/>
                </a:cubicBezTo>
                <a:cubicBezTo>
                  <a:pt x="26" y="204"/>
                  <a:pt x="26" y="204"/>
                  <a:pt x="26" y="204"/>
                </a:cubicBezTo>
                <a:cubicBezTo>
                  <a:pt x="19" y="203"/>
                  <a:pt x="14" y="197"/>
                  <a:pt x="13" y="190"/>
                </a:cubicBezTo>
                <a:cubicBezTo>
                  <a:pt x="1" y="12"/>
                  <a:pt x="1" y="12"/>
                  <a:pt x="1" y="12"/>
                </a:cubicBezTo>
                <a:cubicBezTo>
                  <a:pt x="0" y="5"/>
                  <a:pt x="5" y="0"/>
                  <a:pt x="12" y="1"/>
                </a:cubicBezTo>
                <a:cubicBezTo>
                  <a:pt x="188" y="27"/>
                  <a:pt x="188" y="27"/>
                  <a:pt x="188" y="27"/>
                </a:cubicBezTo>
                <a:cubicBezTo>
                  <a:pt x="195" y="28"/>
                  <a:pt x="198" y="33"/>
                  <a:pt x="196" y="40"/>
                </a:cubicBezTo>
                <a:lnTo>
                  <a:pt x="134" y="208"/>
                </a:lnTo>
                <a:close/>
              </a:path>
            </a:pathLst>
          </a:custGeom>
          <a:solidFill>
            <a:srgbClr val="FCB7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9" name="ïşḻïdé">
            <a:extLst>
              <a:ext uri="{FF2B5EF4-FFF2-40B4-BE49-F238E27FC236}">
                <a16:creationId xmlns:a16="http://schemas.microsoft.com/office/drawing/2014/main" xmlns="" id="{69DAC6C8-7F3A-45FF-9C43-9905F9FE900A}"/>
              </a:ext>
            </a:extLst>
          </p:cNvPr>
          <p:cNvSpPr/>
          <p:nvPr/>
        </p:nvSpPr>
        <p:spPr bwMode="auto">
          <a:xfrm>
            <a:off x="7368648" y="2210634"/>
            <a:ext cx="178169" cy="94946"/>
          </a:xfrm>
          <a:custGeom>
            <a:avLst/>
            <a:gdLst>
              <a:gd name="T0" fmla="*/ 92 w 94"/>
              <a:gd name="T1" fmla="*/ 39 h 50"/>
              <a:gd name="T2" fmla="*/ 51 w 94"/>
              <a:gd name="T3" fmla="*/ 13 h 50"/>
              <a:gd name="T4" fmla="*/ 16 w 94"/>
              <a:gd name="T5" fmla="*/ 8 h 50"/>
              <a:gd name="T6" fmla="*/ 7 w 94"/>
              <a:gd name="T7" fmla="*/ 39 h 50"/>
              <a:gd name="T8" fmla="*/ 40 w 94"/>
              <a:gd name="T9" fmla="*/ 49 h 50"/>
              <a:gd name="T10" fmla="*/ 52 w 94"/>
              <a:gd name="T11" fmla="*/ 39 h 50"/>
              <a:gd name="T12" fmla="*/ 89 w 94"/>
              <a:gd name="T13" fmla="*/ 47 h 50"/>
              <a:gd name="T14" fmla="*/ 92 w 94"/>
              <a:gd name="T15" fmla="*/ 39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4" h="50">
                <a:moveTo>
                  <a:pt x="92" y="39"/>
                </a:moveTo>
                <a:cubicBezTo>
                  <a:pt x="79" y="29"/>
                  <a:pt x="64" y="23"/>
                  <a:pt x="51" y="13"/>
                </a:cubicBezTo>
                <a:cubicBezTo>
                  <a:pt x="41" y="4"/>
                  <a:pt x="27" y="0"/>
                  <a:pt x="16" y="8"/>
                </a:cubicBezTo>
                <a:cubicBezTo>
                  <a:pt x="5" y="16"/>
                  <a:pt x="0" y="27"/>
                  <a:pt x="7" y="39"/>
                </a:cubicBezTo>
                <a:cubicBezTo>
                  <a:pt x="13" y="50"/>
                  <a:pt x="30" y="50"/>
                  <a:pt x="40" y="49"/>
                </a:cubicBezTo>
                <a:cubicBezTo>
                  <a:pt x="46" y="49"/>
                  <a:pt x="50" y="44"/>
                  <a:pt x="52" y="39"/>
                </a:cubicBezTo>
                <a:cubicBezTo>
                  <a:pt x="64" y="44"/>
                  <a:pt x="77" y="47"/>
                  <a:pt x="89" y="47"/>
                </a:cubicBezTo>
                <a:cubicBezTo>
                  <a:pt x="93" y="47"/>
                  <a:pt x="94" y="42"/>
                  <a:pt x="92" y="39"/>
                </a:cubicBezTo>
                <a:close/>
              </a:path>
            </a:pathLst>
          </a:custGeom>
          <a:solidFill>
            <a:srgbClr val="FBCC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0" name="ïṧ1iḋè">
            <a:extLst>
              <a:ext uri="{FF2B5EF4-FFF2-40B4-BE49-F238E27FC236}">
                <a16:creationId xmlns:a16="http://schemas.microsoft.com/office/drawing/2014/main" xmlns="" id="{B2052F84-8805-40D0-8E7F-DF11C746F5F5}"/>
              </a:ext>
            </a:extLst>
          </p:cNvPr>
          <p:cNvSpPr/>
          <p:nvPr/>
        </p:nvSpPr>
        <p:spPr bwMode="auto">
          <a:xfrm>
            <a:off x="8748285" y="4028660"/>
            <a:ext cx="607181" cy="98462"/>
          </a:xfrm>
          <a:custGeom>
            <a:avLst/>
            <a:gdLst>
              <a:gd name="T0" fmla="*/ 518 w 518"/>
              <a:gd name="T1" fmla="*/ 84 h 84"/>
              <a:gd name="T2" fmla="*/ 0 w 518"/>
              <a:gd name="T3" fmla="*/ 7 h 84"/>
              <a:gd name="T4" fmla="*/ 0 w 518"/>
              <a:gd name="T5" fmla="*/ 0 h 84"/>
              <a:gd name="T6" fmla="*/ 518 w 518"/>
              <a:gd name="T7" fmla="*/ 0 h 84"/>
              <a:gd name="T8" fmla="*/ 518 w 518"/>
              <a:gd name="T9" fmla="*/ 8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8" h="84">
                <a:moveTo>
                  <a:pt x="518" y="84"/>
                </a:moveTo>
                <a:lnTo>
                  <a:pt x="0" y="7"/>
                </a:lnTo>
                <a:lnTo>
                  <a:pt x="0" y="0"/>
                </a:lnTo>
                <a:lnTo>
                  <a:pt x="518" y="0"/>
                </a:lnTo>
                <a:lnTo>
                  <a:pt x="518" y="8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" name="íš1íḋé">
            <a:extLst>
              <a:ext uri="{FF2B5EF4-FFF2-40B4-BE49-F238E27FC236}">
                <a16:creationId xmlns:a16="http://schemas.microsoft.com/office/drawing/2014/main" xmlns="" id="{E668F030-9C0D-493D-8D50-C93D6CA82520}"/>
              </a:ext>
            </a:extLst>
          </p:cNvPr>
          <p:cNvSpPr txBox="1"/>
          <p:nvPr/>
        </p:nvSpPr>
        <p:spPr>
          <a:xfrm>
            <a:off x="789936" y="1146433"/>
            <a:ext cx="5314436" cy="283768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r>
              <a:rPr lang="en-US" altLang="zh-CN" sz="1600" dirty="0" smtClean="0"/>
              <a:t>1.</a:t>
            </a:r>
            <a:r>
              <a:rPr lang="zh-CN" altLang="en-US" sz="1600" dirty="0" smtClean="0"/>
              <a:t> 要</a:t>
            </a:r>
            <a:r>
              <a:rPr lang="zh-CN" altLang="en-US" sz="1600" dirty="0"/>
              <a:t>找到关联规则，我们首先从一个频繁项集开始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en-US" altLang="zh-CN" sz="1600" dirty="0" smtClean="0"/>
              <a:t>2</a:t>
            </a:r>
            <a:r>
              <a:rPr lang="en-US" altLang="zh-CN" sz="1600" dirty="0"/>
              <a:t>.</a:t>
            </a:r>
            <a:r>
              <a:rPr lang="zh-CN" altLang="en-US" sz="1600" dirty="0" smtClean="0"/>
              <a:t> 某个</a:t>
            </a:r>
            <a:r>
              <a:rPr lang="zh-CN" altLang="en-US" sz="1600" dirty="0"/>
              <a:t>元素或个某个元素集合可能会推导出另一个元素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endParaRPr lang="en-US" altLang="zh-CN" sz="1600" dirty="0" smtClean="0"/>
          </a:p>
          <a:p>
            <a:r>
              <a:rPr lang="en-US" altLang="zh-CN" sz="1600" dirty="0" smtClean="0"/>
              <a:t>3. </a:t>
            </a:r>
            <a:r>
              <a:rPr lang="zh-CN" altLang="en-US" sz="1600" dirty="0" smtClean="0"/>
              <a:t>量化规则：计算可信度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zh-CN" altLang="en-US" sz="1600" dirty="0"/>
              <a:t>一条规则</a:t>
            </a:r>
            <a:r>
              <a:rPr lang="en-US" altLang="zh-CN" sz="1600" dirty="0"/>
              <a:t>P —&gt; H</a:t>
            </a:r>
            <a:r>
              <a:rPr lang="zh-CN" altLang="en-US" sz="1600" dirty="0"/>
              <a:t>可信度定义为</a:t>
            </a:r>
            <a:r>
              <a:rPr lang="en-US" altLang="zh-CN" sz="1600" dirty="0"/>
              <a:t>support(P|H) / support(P)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en-US" altLang="zh-CN" sz="1600" dirty="0" smtClean="0"/>
              <a:t>4. </a:t>
            </a:r>
            <a:r>
              <a:rPr lang="zh-CN" altLang="en-US" sz="1600" dirty="0" smtClean="0"/>
              <a:t>如果</a:t>
            </a:r>
            <a:r>
              <a:rPr lang="zh-CN" altLang="en-US" sz="1600" dirty="0"/>
              <a:t>某条规则并不满足最小可信度要求</a:t>
            </a:r>
            <a:r>
              <a:rPr lang="zh-CN" altLang="en-US" sz="1600" dirty="0" smtClean="0"/>
              <a:t>，</a:t>
            </a:r>
            <a:endParaRPr lang="en-US" altLang="zh-CN" sz="1600" dirty="0" smtClean="0"/>
          </a:p>
          <a:p>
            <a:endParaRPr lang="en-US" altLang="zh-CN" sz="1600" dirty="0" smtClean="0"/>
          </a:p>
          <a:p>
            <a:r>
              <a:rPr lang="zh-CN" altLang="en-US" sz="1600" dirty="0" smtClean="0"/>
              <a:t>那么</a:t>
            </a:r>
            <a:r>
              <a:rPr lang="zh-CN" altLang="en-US" sz="1600" dirty="0"/>
              <a:t>该规则的所有子集也不会满足最小可信度要求。</a:t>
            </a:r>
            <a:endParaRPr lang="en-US" altLang="zh-CN" sz="1600" dirty="0"/>
          </a:p>
          <a:p>
            <a:endParaRPr lang="en-US" altLang="zh-CN" sz="1600" dirty="0" smtClean="0"/>
          </a:p>
          <a:p>
            <a:endParaRPr lang="en-US" altLang="zh-CN" sz="1600" dirty="0"/>
          </a:p>
        </p:txBody>
      </p:sp>
      <p:sp>
        <p:nvSpPr>
          <p:cNvPr id="17" name="iSḻîde">
            <a:extLst>
              <a:ext uri="{FF2B5EF4-FFF2-40B4-BE49-F238E27FC236}">
                <a16:creationId xmlns:a16="http://schemas.microsoft.com/office/drawing/2014/main" xmlns="" id="{E43AFC13-E6BE-4BAB-A241-15D9EFB10BF1}"/>
              </a:ext>
            </a:extLst>
          </p:cNvPr>
          <p:cNvSpPr txBox="1"/>
          <p:nvPr/>
        </p:nvSpPr>
        <p:spPr>
          <a:xfrm>
            <a:off x="1639762" y="4588893"/>
            <a:ext cx="5240519" cy="1889712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为找到感兴趣的规则</a:t>
            </a:r>
            <a:r>
              <a:rPr lang="zh-CN" altLang="en-US" sz="1600" dirty="0" smtClean="0"/>
              <a:t>，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r>
              <a:rPr lang="zh-CN" altLang="en-US" sz="1600" dirty="0" smtClean="0"/>
              <a:t>我们</a:t>
            </a:r>
            <a:r>
              <a:rPr lang="zh-CN" altLang="en-US" sz="1600" dirty="0"/>
              <a:t>先生成一个可能的规则列表</a:t>
            </a:r>
            <a:r>
              <a:rPr lang="zh-CN" altLang="en-US" sz="1600" dirty="0" smtClean="0"/>
              <a:t>，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r>
              <a:rPr lang="zh-CN" altLang="en-US" sz="1600" dirty="0" smtClean="0"/>
              <a:t>然后</a:t>
            </a:r>
            <a:r>
              <a:rPr lang="zh-CN" altLang="en-US" sz="1600" dirty="0"/>
              <a:t>测试每条规则的可信度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r>
              <a:rPr lang="zh-CN" altLang="en-US" sz="1600" dirty="0" smtClean="0"/>
              <a:t>如果</a:t>
            </a:r>
            <a:r>
              <a:rPr lang="zh-CN" altLang="en-US" sz="1600" dirty="0"/>
              <a:t>可信度不满足最小要求，则去掉该规则。</a:t>
            </a:r>
            <a:endParaRPr lang="en-US" altLang="zh-CN" sz="1600" dirty="0"/>
          </a:p>
        </p:txBody>
      </p:sp>
      <p:sp>
        <p:nvSpPr>
          <p:cNvPr id="20" name="íṡ1ïḍê">
            <a:extLst>
              <a:ext uri="{FF2B5EF4-FFF2-40B4-BE49-F238E27FC236}">
                <a16:creationId xmlns:a16="http://schemas.microsoft.com/office/drawing/2014/main" xmlns="" id="{DF343C4C-9B6B-406A-ABD6-FD67723A80F0}"/>
              </a:ext>
            </a:extLst>
          </p:cNvPr>
          <p:cNvSpPr/>
          <p:nvPr/>
        </p:nvSpPr>
        <p:spPr>
          <a:xfrm>
            <a:off x="586770" y="4799987"/>
            <a:ext cx="675000" cy="675005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21" name="îṡ1iḍè">
            <a:extLst>
              <a:ext uri="{FF2B5EF4-FFF2-40B4-BE49-F238E27FC236}">
                <a16:creationId xmlns:a16="http://schemas.microsoft.com/office/drawing/2014/main" xmlns="" id="{E1CAA15A-6105-4F08-B113-BB74EBD3F028}"/>
              </a:ext>
            </a:extLst>
          </p:cNvPr>
          <p:cNvSpPr/>
          <p:nvPr/>
        </p:nvSpPr>
        <p:spPr bwMode="auto">
          <a:xfrm>
            <a:off x="752177" y="4951305"/>
            <a:ext cx="344185" cy="337474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198" dirty="0"/>
          </a:p>
        </p:txBody>
      </p:sp>
      <p:pic>
        <p:nvPicPr>
          <p:cNvPr id="2050" name="Picture 2" descr="mage result for åæ 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8587" y="1258431"/>
            <a:ext cx="8582298" cy="4801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392982" y="2047828"/>
            <a:ext cx="766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？？？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21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图形示例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27" name="íṡḷíḋe">
            <a:extLst>
              <a:ext uri="{FF2B5EF4-FFF2-40B4-BE49-F238E27FC236}">
                <a16:creationId xmlns:a16="http://schemas.microsoft.com/office/drawing/2014/main" xmlns="" id="{B139AB81-F038-4334-B872-7ACCDE517CFE}"/>
              </a:ext>
            </a:extLst>
          </p:cNvPr>
          <p:cNvSpPr/>
          <p:nvPr/>
        </p:nvSpPr>
        <p:spPr>
          <a:xfrm>
            <a:off x="7446000" y="1626752"/>
            <a:ext cx="4005000" cy="4054928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t">
            <a:normAutofit/>
          </a:bodyPr>
          <a:lstStyle/>
          <a:p>
            <a:pPr marL="171450" marR="0" lvl="0" indent="-171450" defTabSz="91440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9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902" y="1170029"/>
            <a:ext cx="8402776" cy="507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5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e1e55c70-8ff8-435c-8472-397be70b3853"/>
</p:tagLst>
</file>

<file path=ppt/theme/theme1.xml><?xml version="1.0" encoding="utf-8"?>
<a:theme xmlns:a="http://schemas.openxmlformats.org/drawingml/2006/main" name="主题5">
  <a:themeElements>
    <a:clrScheme name="自定义 4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308BBC"/>
      </a:accent1>
      <a:accent2>
        <a:srgbClr val="214981"/>
      </a:accent2>
      <a:accent3>
        <a:srgbClr val="1C9969"/>
      </a:accent3>
      <a:accent4>
        <a:srgbClr val="2B849F"/>
      </a:accent4>
      <a:accent5>
        <a:srgbClr val="455976"/>
      </a:accent5>
      <a:accent6>
        <a:srgbClr val="0F5E89"/>
      </a:accent6>
      <a:hlink>
        <a:srgbClr val="004986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4"/>
    </a:dk2>
    <a:lt2>
      <a:srgbClr val="F0F0F0"/>
    </a:lt2>
    <a:accent1>
      <a:srgbClr val="308BBC"/>
    </a:accent1>
    <a:accent2>
      <a:srgbClr val="214981"/>
    </a:accent2>
    <a:accent3>
      <a:srgbClr val="1C9969"/>
    </a:accent3>
    <a:accent4>
      <a:srgbClr val="2B849F"/>
    </a:accent4>
    <a:accent5>
      <a:srgbClr val="455976"/>
    </a:accent5>
    <a:accent6>
      <a:srgbClr val="0F5E89"/>
    </a:accent6>
    <a:hlink>
      <a:srgbClr val="004986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4"/>
    </a:dk2>
    <a:lt2>
      <a:srgbClr val="F0F0F0"/>
    </a:lt2>
    <a:accent1>
      <a:srgbClr val="308BBC"/>
    </a:accent1>
    <a:accent2>
      <a:srgbClr val="214981"/>
    </a:accent2>
    <a:accent3>
      <a:srgbClr val="1C9969"/>
    </a:accent3>
    <a:accent4>
      <a:srgbClr val="2B849F"/>
    </a:accent4>
    <a:accent5>
      <a:srgbClr val="455976"/>
    </a:accent5>
    <a:accent6>
      <a:srgbClr val="0F5E89"/>
    </a:accent6>
    <a:hlink>
      <a:srgbClr val="004986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4"/>
    </a:dk2>
    <a:lt2>
      <a:srgbClr val="F0F0F0"/>
    </a:lt2>
    <a:accent1>
      <a:srgbClr val="308BBC"/>
    </a:accent1>
    <a:accent2>
      <a:srgbClr val="214981"/>
    </a:accent2>
    <a:accent3>
      <a:srgbClr val="1C9969"/>
    </a:accent3>
    <a:accent4>
      <a:srgbClr val="2B849F"/>
    </a:accent4>
    <a:accent5>
      <a:srgbClr val="455976"/>
    </a:accent5>
    <a:accent6>
      <a:srgbClr val="0F5E89"/>
    </a:accent6>
    <a:hlink>
      <a:srgbClr val="004986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4"/>
    </a:dk2>
    <a:lt2>
      <a:srgbClr val="F0F0F0"/>
    </a:lt2>
    <a:accent1>
      <a:srgbClr val="308BBC"/>
    </a:accent1>
    <a:accent2>
      <a:srgbClr val="214981"/>
    </a:accent2>
    <a:accent3>
      <a:srgbClr val="1C9969"/>
    </a:accent3>
    <a:accent4>
      <a:srgbClr val="2B849F"/>
    </a:accent4>
    <a:accent5>
      <a:srgbClr val="455976"/>
    </a:accent5>
    <a:accent6>
      <a:srgbClr val="0F5E89"/>
    </a:accent6>
    <a:hlink>
      <a:srgbClr val="004986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4"/>
    </a:dk2>
    <a:lt2>
      <a:srgbClr val="F0F0F0"/>
    </a:lt2>
    <a:accent1>
      <a:srgbClr val="308BBC"/>
    </a:accent1>
    <a:accent2>
      <a:srgbClr val="214981"/>
    </a:accent2>
    <a:accent3>
      <a:srgbClr val="1C9969"/>
    </a:accent3>
    <a:accent4>
      <a:srgbClr val="2B849F"/>
    </a:accent4>
    <a:accent5>
      <a:srgbClr val="455976"/>
    </a:accent5>
    <a:accent6>
      <a:srgbClr val="0F5E89"/>
    </a:accent6>
    <a:hlink>
      <a:srgbClr val="004986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4"/>
    </a:dk2>
    <a:lt2>
      <a:srgbClr val="F0F0F0"/>
    </a:lt2>
    <a:accent1>
      <a:srgbClr val="308BBC"/>
    </a:accent1>
    <a:accent2>
      <a:srgbClr val="214981"/>
    </a:accent2>
    <a:accent3>
      <a:srgbClr val="1C9969"/>
    </a:accent3>
    <a:accent4>
      <a:srgbClr val="2B849F"/>
    </a:accent4>
    <a:accent5>
      <a:srgbClr val="455976"/>
    </a:accent5>
    <a:accent6>
      <a:srgbClr val="0F5E89"/>
    </a:accent6>
    <a:hlink>
      <a:srgbClr val="004986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4"/>
    </a:dk2>
    <a:lt2>
      <a:srgbClr val="F0F0F0"/>
    </a:lt2>
    <a:accent1>
      <a:srgbClr val="308BBC"/>
    </a:accent1>
    <a:accent2>
      <a:srgbClr val="214981"/>
    </a:accent2>
    <a:accent3>
      <a:srgbClr val="1C9969"/>
    </a:accent3>
    <a:accent4>
      <a:srgbClr val="2B849F"/>
    </a:accent4>
    <a:accent5>
      <a:srgbClr val="455976"/>
    </a:accent5>
    <a:accent6>
      <a:srgbClr val="0F5E89"/>
    </a:accent6>
    <a:hlink>
      <a:srgbClr val="004986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966</TotalTime>
  <Words>1534</Words>
  <Application>Microsoft Macintosh PowerPoint</Application>
  <PresentationFormat>Widescreen</PresentationFormat>
  <Paragraphs>245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Impact</vt:lpstr>
      <vt:lpstr>宋体</vt:lpstr>
      <vt:lpstr>微软雅黑</vt:lpstr>
      <vt:lpstr>Arial</vt:lpstr>
      <vt:lpstr>主题5</vt:lpstr>
      <vt:lpstr>Apriori算法</vt:lpstr>
      <vt:lpstr>PowerPoint Presentation</vt:lpstr>
      <vt:lpstr>PowerPoint Presentation</vt:lpstr>
      <vt:lpstr>PowerPoint Presentation</vt:lpstr>
      <vt:lpstr>图形示例</vt:lpstr>
      <vt:lpstr>PowerPoint Presentation</vt:lpstr>
      <vt:lpstr>发现频繁项集</vt:lpstr>
      <vt:lpstr>挖掘关联规则</vt:lpstr>
      <vt:lpstr>图形示例</vt:lpstr>
      <vt:lpstr>PowerPoint Presentation</vt:lpstr>
      <vt:lpstr>使用关联规则分析进球的相似模式</vt:lpstr>
      <vt:lpstr>PowerPoint Presentation</vt:lpstr>
      <vt:lpstr>频繁项集挖掘算法</vt:lpstr>
      <vt:lpstr>PowerPoint Presentation</vt:lpstr>
      <vt:lpstr>关于频繁子图数据挖掘</vt:lpstr>
      <vt:lpstr>Thanks Machine Thinks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keywords>www.51pptmoban.com</cp:keywords>
  <cp:lastModifiedBy>徐 志伟</cp:lastModifiedBy>
  <cp:revision>58</cp:revision>
  <cp:lastPrinted>2018-03-01T16:00:00Z</cp:lastPrinted>
  <dcterms:created xsi:type="dcterms:W3CDTF">2018-03-01T16:00:00Z</dcterms:created>
  <dcterms:modified xsi:type="dcterms:W3CDTF">2018-06-22T03:14:09Z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